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74"/>
  </p:notesMasterIdLst>
  <p:handoutMasterIdLst>
    <p:handoutMasterId r:id="rId75"/>
  </p:handoutMasterIdLst>
  <p:sldIdLst>
    <p:sldId id="399" r:id="rId2"/>
    <p:sldId id="411" r:id="rId3"/>
    <p:sldId id="412" r:id="rId4"/>
    <p:sldId id="410" r:id="rId5"/>
    <p:sldId id="400" r:id="rId6"/>
    <p:sldId id="408" r:id="rId7"/>
    <p:sldId id="407" r:id="rId8"/>
    <p:sldId id="406" r:id="rId9"/>
    <p:sldId id="405" r:id="rId10"/>
    <p:sldId id="404" r:id="rId11"/>
    <p:sldId id="472" r:id="rId12"/>
    <p:sldId id="478" r:id="rId13"/>
    <p:sldId id="477" r:id="rId14"/>
    <p:sldId id="476" r:id="rId15"/>
    <p:sldId id="475" r:id="rId16"/>
    <p:sldId id="474" r:id="rId17"/>
    <p:sldId id="473" r:id="rId18"/>
    <p:sldId id="413" r:id="rId19"/>
    <p:sldId id="414" r:id="rId20"/>
    <p:sldId id="415" r:id="rId21"/>
    <p:sldId id="416" r:id="rId22"/>
    <p:sldId id="417" r:id="rId23"/>
    <p:sldId id="418" r:id="rId24"/>
    <p:sldId id="419" r:id="rId25"/>
    <p:sldId id="420" r:id="rId26"/>
    <p:sldId id="421" r:id="rId27"/>
    <p:sldId id="422" r:id="rId28"/>
    <p:sldId id="423" r:id="rId29"/>
    <p:sldId id="424" r:id="rId30"/>
    <p:sldId id="425" r:id="rId31"/>
    <p:sldId id="426" r:id="rId32"/>
    <p:sldId id="427" r:id="rId33"/>
    <p:sldId id="428" r:id="rId34"/>
    <p:sldId id="429" r:id="rId35"/>
    <p:sldId id="431" r:id="rId36"/>
    <p:sldId id="432" r:id="rId37"/>
    <p:sldId id="433" r:id="rId38"/>
    <p:sldId id="434" r:id="rId39"/>
    <p:sldId id="435" r:id="rId40"/>
    <p:sldId id="436" r:id="rId41"/>
    <p:sldId id="437" r:id="rId42"/>
    <p:sldId id="438" r:id="rId43"/>
    <p:sldId id="439" r:id="rId44"/>
    <p:sldId id="440" r:id="rId45"/>
    <p:sldId id="441" r:id="rId46"/>
    <p:sldId id="442" r:id="rId47"/>
    <p:sldId id="443" r:id="rId48"/>
    <p:sldId id="444" r:id="rId49"/>
    <p:sldId id="445" r:id="rId50"/>
    <p:sldId id="446" r:id="rId51"/>
    <p:sldId id="447" r:id="rId52"/>
    <p:sldId id="448" r:id="rId53"/>
    <p:sldId id="449" r:id="rId54"/>
    <p:sldId id="450" r:id="rId55"/>
    <p:sldId id="451" r:id="rId56"/>
    <p:sldId id="452" r:id="rId57"/>
    <p:sldId id="453" r:id="rId58"/>
    <p:sldId id="454" r:id="rId59"/>
    <p:sldId id="455" r:id="rId60"/>
    <p:sldId id="456" r:id="rId61"/>
    <p:sldId id="457" r:id="rId62"/>
    <p:sldId id="458" r:id="rId63"/>
    <p:sldId id="459" r:id="rId64"/>
    <p:sldId id="460" r:id="rId65"/>
    <p:sldId id="461" r:id="rId66"/>
    <p:sldId id="462" r:id="rId67"/>
    <p:sldId id="463" r:id="rId68"/>
    <p:sldId id="464" r:id="rId69"/>
    <p:sldId id="465" r:id="rId70"/>
    <p:sldId id="466" r:id="rId71"/>
    <p:sldId id="467" r:id="rId72"/>
    <p:sldId id="468" r:id="rId73"/>
  </p:sldIdLst>
  <p:sldSz cx="9144000" cy="6858000" type="screen4x3"/>
  <p:notesSz cx="6735763" cy="9866313"/>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82" autoAdjust="0"/>
  </p:normalViewPr>
  <p:slideViewPr>
    <p:cSldViewPr>
      <p:cViewPr>
        <p:scale>
          <a:sx n="70" d="100"/>
          <a:sy n="70" d="100"/>
        </p:scale>
        <p:origin x="-138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5">
            <a:alpha val="50000"/>
          </a:schemeClr>
        </a:solidFill>
      </dgm:spPr>
      <dgm:t>
        <a:bodyPr/>
        <a:lstStyle/>
        <a:p>
          <a:pPr rtl="0">
            <a:lnSpc>
              <a:spcPct val="100000"/>
            </a:lnSpc>
            <a:spcAft>
              <a:spcPts val="0"/>
            </a:spcAft>
          </a:pPr>
          <a:r>
            <a:rPr kumimoji="1" lang="zh-TW" altLang="en-US" sz="1600" b="1" dirty="0" smtClean="0">
              <a:latin typeface="+mj-ea"/>
              <a:ea typeface="+mj-ea"/>
            </a:rPr>
            <a:t>工程地點</a:t>
          </a:r>
          <a:endParaRPr kumimoji="1" lang="en-US" altLang="zh-TW" sz="1600" b="1" dirty="0" smtClean="0">
            <a:latin typeface="+mj-ea"/>
            <a:ea typeface="+mj-ea"/>
          </a:endParaRPr>
        </a:p>
        <a:p>
          <a:pPr rtl="0">
            <a:lnSpc>
              <a:spcPct val="100000"/>
            </a:lnSpc>
            <a:spcAft>
              <a:spcPts val="0"/>
            </a:spcAft>
          </a:pPr>
          <a:r>
            <a:rPr kumimoji="1" lang="en-US" altLang="zh-TW" sz="1600" b="1" dirty="0" smtClean="0">
              <a:latin typeface="+mj-ea"/>
              <a:ea typeface="+mj-ea"/>
            </a:rPr>
            <a:t>Job Location</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NeighborX="98" custLinFactNeighborY="1103">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9201794C-C612-4EED-9BA3-8C73ECB5AAFF}" type="presOf" srcId="{90DBBB56-7F31-487D-8E1D-01B352759767}" destId="{BA06758F-D0EE-4816-B784-0235E3CFD3EA}" srcOrd="0" destOrd="0" presId="urn:microsoft.com/office/officeart/2005/8/layout/process1"/>
    <dgm:cxn modelId="{C8BF100A-1878-4336-ABF1-01CF435D9EC5}" type="presOf" srcId="{F479BDD3-7DE2-499E-9A50-DB662663AF2B}" destId="{679B1060-9623-4FD8-B644-88E091A83A23}" srcOrd="0" destOrd="0" presId="urn:microsoft.com/office/officeart/2005/8/layout/process1"/>
    <dgm:cxn modelId="{A4EC153D-F305-4823-939F-8FAAFB8E8020}"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(5)</a:t>
          </a:r>
        </a:p>
        <a:p>
          <a:pPr rtl="0">
            <a:lnSpc>
              <a:spcPct val="100000"/>
            </a:lnSpc>
            <a:spcAft>
              <a:spcPts val="0"/>
            </a:spcAft>
          </a:pPr>
          <a:r>
            <a:rPr kumimoji="1" lang="en-US" altLang="zh-TW" sz="1600" b="1" dirty="0" smtClean="0">
              <a:latin typeface="+mj-ea"/>
              <a:ea typeface="+mj-ea"/>
            </a:rPr>
            <a:t>Working Procedure (5)</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BEE45A60-C0F2-400F-952A-F1F610AA7FAB}" type="presOf" srcId="{90DBBB56-7F31-487D-8E1D-01B352759767}" destId="{BA06758F-D0EE-4816-B784-0235E3CFD3EA}" srcOrd="0" destOrd="0" presId="urn:microsoft.com/office/officeart/2005/8/layout/process1"/>
    <dgm:cxn modelId="{106498EF-D5FF-4D31-B35C-A3C774AC48D5}" type="presOf" srcId="{F479BDD3-7DE2-499E-9A50-DB662663AF2B}" destId="{679B1060-9623-4FD8-B644-88E091A83A23}" srcOrd="0" destOrd="0" presId="urn:microsoft.com/office/officeart/2005/8/layout/process1"/>
    <dgm:cxn modelId="{E5CEB5BF-16C3-43E9-AC59-80B77E2AD439}"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(6)</a:t>
          </a:r>
        </a:p>
        <a:p>
          <a:pPr rtl="0">
            <a:lnSpc>
              <a:spcPct val="100000"/>
            </a:lnSpc>
            <a:spcAft>
              <a:spcPts val="0"/>
            </a:spcAft>
          </a:pPr>
          <a:r>
            <a:rPr kumimoji="1" lang="en-US" altLang="zh-TW" sz="1600" b="1" dirty="0" smtClean="0">
              <a:latin typeface="+mj-ea"/>
              <a:ea typeface="+mj-ea"/>
            </a:rPr>
            <a:t>Working Procedure (6)</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D8BE024-8179-4A23-B387-C927C6379C39}" type="presOf" srcId="{90DBBB56-7F31-487D-8E1D-01B352759767}" destId="{BA06758F-D0EE-4816-B784-0235E3CFD3EA}"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D3F77869-3024-4DEB-BD50-6CC2AE8F2890}" type="presOf" srcId="{F479BDD3-7DE2-499E-9A50-DB662663AF2B}" destId="{679B1060-9623-4FD8-B644-88E091A83A23}" srcOrd="0" destOrd="0" presId="urn:microsoft.com/office/officeart/2005/8/layout/process1"/>
    <dgm:cxn modelId="{5F5FD26E-5EAE-427C-BD44-576CC885D703}"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(6)</a:t>
          </a:r>
        </a:p>
        <a:p>
          <a:pPr rtl="0">
            <a:lnSpc>
              <a:spcPct val="100000"/>
            </a:lnSpc>
            <a:spcAft>
              <a:spcPts val="0"/>
            </a:spcAft>
          </a:pPr>
          <a:r>
            <a:rPr kumimoji="1" lang="en-US" altLang="zh-TW" sz="1600" b="1" dirty="0" smtClean="0">
              <a:latin typeface="+mj-ea"/>
              <a:ea typeface="+mj-ea"/>
            </a:rPr>
            <a:t>Working Procedure (6)</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65DEF16C-9ED9-422E-92B9-1D577581CC08}" type="presOf" srcId="{90DBBB56-7F31-487D-8E1D-01B352759767}" destId="{BA06758F-D0EE-4816-B784-0235E3CFD3EA}"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8DC9E8FF-4768-4329-A9A6-AF1D440F3547}" type="presOf" srcId="{F479BDD3-7DE2-499E-9A50-DB662663AF2B}" destId="{679B1060-9623-4FD8-B644-88E091A83A23}" srcOrd="0" destOrd="0" presId="urn:microsoft.com/office/officeart/2005/8/layout/process1"/>
    <dgm:cxn modelId="{B89BB37E-4243-455D-BD26-C1B81BF5AE16}"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(7)</a:t>
          </a:r>
        </a:p>
        <a:p>
          <a:pPr rtl="0">
            <a:lnSpc>
              <a:spcPct val="100000"/>
            </a:lnSpc>
            <a:spcAft>
              <a:spcPts val="0"/>
            </a:spcAft>
          </a:pPr>
          <a:r>
            <a:rPr kumimoji="1" lang="en-US" altLang="zh-TW" sz="1600" b="1" dirty="0" smtClean="0">
              <a:latin typeface="+mj-ea"/>
              <a:ea typeface="+mj-ea"/>
            </a:rPr>
            <a:t>Working </a:t>
          </a:r>
          <a:r>
            <a:rPr kumimoji="1" lang="en-US" altLang="zh-TW" sz="1600" b="1" smtClean="0">
              <a:latin typeface="+mj-ea"/>
              <a:ea typeface="+mj-ea"/>
            </a:rPr>
            <a:t>Procedure (7)</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32E9A3BE-F000-46FE-837D-41F5271BBF54}" type="presOf" srcId="{90DBBB56-7F31-487D-8E1D-01B352759767}" destId="{BA06758F-D0EE-4816-B784-0235E3CFD3EA}"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76EAB2B4-CB10-45F6-881A-69FD2C1240DC}" type="presOf" srcId="{F479BDD3-7DE2-499E-9A50-DB662663AF2B}" destId="{679B1060-9623-4FD8-B644-88E091A83A23}" srcOrd="0" destOrd="0" presId="urn:microsoft.com/office/officeart/2005/8/layout/process1"/>
    <dgm:cxn modelId="{9E8C5CA2-383A-4BD4-AFD8-01A356F0DE72}"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(8)</a:t>
          </a:r>
        </a:p>
        <a:p>
          <a:pPr rtl="0">
            <a:lnSpc>
              <a:spcPct val="100000"/>
            </a:lnSpc>
            <a:spcAft>
              <a:spcPts val="0"/>
            </a:spcAft>
          </a:pPr>
          <a:r>
            <a:rPr kumimoji="1" lang="en-US" altLang="zh-TW" sz="1600" b="1" dirty="0" smtClean="0">
              <a:latin typeface="+mj-ea"/>
              <a:ea typeface="+mj-ea"/>
            </a:rPr>
            <a:t>Working Procedure (8)</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29B3F9D3-F4F3-47B9-8254-F661C0430518}" type="presOf" srcId="{90DBBB56-7F31-487D-8E1D-01B352759767}" destId="{BA06758F-D0EE-4816-B784-0235E3CFD3EA}" srcOrd="0" destOrd="0" presId="urn:microsoft.com/office/officeart/2005/8/layout/process1"/>
    <dgm:cxn modelId="{1980F415-D759-4A90-AB46-5D160272FB81}" type="presOf" srcId="{F479BDD3-7DE2-499E-9A50-DB662663AF2B}" destId="{679B1060-9623-4FD8-B644-88E091A83A23}" srcOrd="0" destOrd="0" presId="urn:microsoft.com/office/officeart/2005/8/layout/process1"/>
    <dgm:cxn modelId="{153404C9-0513-4285-9F62-D224DD971E73}"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(8)</a:t>
          </a:r>
        </a:p>
        <a:p>
          <a:pPr rtl="0">
            <a:lnSpc>
              <a:spcPct val="100000"/>
            </a:lnSpc>
            <a:spcAft>
              <a:spcPts val="0"/>
            </a:spcAft>
          </a:pPr>
          <a:r>
            <a:rPr kumimoji="1" lang="en-US" altLang="zh-TW" sz="1600" b="1" dirty="0" smtClean="0">
              <a:latin typeface="+mj-ea"/>
              <a:ea typeface="+mj-ea"/>
            </a:rPr>
            <a:t>Working Procedure (8)</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0C81D89C-D6E6-495D-ABE8-C24713F586CB}" type="presOf" srcId="{90DBBB56-7F31-487D-8E1D-01B352759767}" destId="{BA06758F-D0EE-4816-B784-0235E3CFD3EA}" srcOrd="0" destOrd="0" presId="urn:microsoft.com/office/officeart/2005/8/layout/process1"/>
    <dgm:cxn modelId="{AC663CFA-99F3-47C8-984F-4FD8718DC1BD}" type="presOf" srcId="{F479BDD3-7DE2-499E-9A50-DB662663AF2B}" destId="{679B1060-9623-4FD8-B644-88E091A83A23}" srcOrd="0" destOrd="0" presId="urn:microsoft.com/office/officeart/2005/8/layout/process1"/>
    <dgm:cxn modelId="{6F0DE3E3-1634-416B-985D-C9D79EAF7991}"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dgm:t>
        <a:bodyPr/>
        <a:lstStyle/>
        <a:p>
          <a:pPr rtl="0">
            <a:lnSpc>
              <a:spcPct val="100000"/>
            </a:lnSpc>
            <a:spcAft>
              <a:spcPts val="0"/>
            </a:spcAft>
          </a:pPr>
          <a:r>
            <a:rPr kumimoji="1" lang="zh-TW" altLang="en-US" sz="1600" b="1" dirty="0" smtClean="0">
              <a:latin typeface="+mj-ea"/>
              <a:ea typeface="+mj-ea"/>
            </a:rPr>
            <a:t>其他工程記錄</a:t>
          </a:r>
          <a:endParaRPr kumimoji="1" lang="en-US" altLang="zh-TW" sz="1600" b="1" dirty="0" smtClean="0">
            <a:latin typeface="+mj-ea"/>
            <a:ea typeface="+mj-ea"/>
          </a:endParaRPr>
        </a:p>
        <a:p>
          <a:pPr rtl="0">
            <a:lnSpc>
              <a:spcPct val="100000"/>
            </a:lnSpc>
            <a:spcAft>
              <a:spcPts val="0"/>
            </a:spcAft>
          </a:pPr>
          <a:r>
            <a:rPr kumimoji="1" lang="en-US" altLang="zh-TW" sz="1600" b="1" dirty="0" smtClean="0">
              <a:latin typeface="+mj-ea"/>
              <a:ea typeface="+mj-ea"/>
            </a:rPr>
            <a:t>Other Job Reference</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53956" custLinFactNeighborX="-67208" custLinFactNeighborY="-100000">
        <dgm:presLayoutVars>
          <dgm:bulletEnabled val="1"/>
        </dgm:presLayoutVars>
      </dgm:prSet>
      <dgm:spPr/>
      <dgm:t>
        <a:bodyPr/>
        <a:lstStyle/>
        <a:p>
          <a:endParaRPr lang="zh-HK" altLang="en-US"/>
        </a:p>
      </dgm:t>
    </dgm:pt>
  </dgm:ptLst>
  <dgm:cxnLst>
    <dgm:cxn modelId="{49214F46-6A5E-4F59-A777-4D28D83DD42A}" type="presOf" srcId="{90DBBB56-7F31-487D-8E1D-01B352759767}" destId="{BA06758F-D0EE-4816-B784-0235E3CFD3EA}"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DA6FC83C-A86B-43CE-B238-6FD8C30B2626}" type="presOf" srcId="{F479BDD3-7DE2-499E-9A50-DB662663AF2B}" destId="{679B1060-9623-4FD8-B644-88E091A83A23}" srcOrd="0" destOrd="0" presId="urn:microsoft.com/office/officeart/2005/8/layout/process1"/>
    <dgm:cxn modelId="{2B8AB7DA-3605-44C1-8415-219E5EB5F9A6}"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dgm:t>
        <a:bodyPr/>
        <a:lstStyle/>
        <a:p>
          <a:pPr rtl="0">
            <a:lnSpc>
              <a:spcPct val="100000"/>
            </a:lnSpc>
            <a:spcAft>
              <a:spcPts val="0"/>
            </a:spcAft>
          </a:pPr>
          <a:r>
            <a:rPr kumimoji="1" lang="zh-TW" altLang="en-US" sz="1600" b="1" dirty="0" smtClean="0">
              <a:latin typeface="+mj-ea"/>
              <a:ea typeface="+mj-ea"/>
            </a:rPr>
            <a:t>其他工程記錄</a:t>
          </a:r>
          <a:endParaRPr kumimoji="1" lang="en-US" altLang="zh-TW" sz="1600" b="1" dirty="0" smtClean="0">
            <a:latin typeface="+mj-ea"/>
            <a:ea typeface="+mj-ea"/>
          </a:endParaRPr>
        </a:p>
        <a:p>
          <a:pPr rtl="0">
            <a:lnSpc>
              <a:spcPct val="100000"/>
            </a:lnSpc>
            <a:spcAft>
              <a:spcPts val="0"/>
            </a:spcAft>
          </a:pPr>
          <a:r>
            <a:rPr kumimoji="1" lang="en-US" altLang="zh-TW" sz="1600" b="1" dirty="0" smtClean="0">
              <a:latin typeface="+mj-ea"/>
              <a:ea typeface="+mj-ea"/>
            </a:rPr>
            <a:t>Other Job Reference</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53956" custLinFactNeighborX="-67208" custLinFactNeighborY="-100000">
        <dgm:presLayoutVars>
          <dgm:bulletEnabled val="1"/>
        </dgm:presLayoutVars>
      </dgm:prSet>
      <dgm:spPr/>
      <dgm:t>
        <a:bodyPr/>
        <a:lstStyle/>
        <a:p>
          <a:endParaRPr lang="zh-HK" altLang="en-US"/>
        </a:p>
      </dgm:t>
    </dgm:pt>
  </dgm:ptLst>
  <dgm:cxnLst>
    <dgm:cxn modelId="{00A74CD1-A2E9-4461-A88C-AB09C67577A1}" type="presOf" srcId="{90DBBB56-7F31-487D-8E1D-01B352759767}" destId="{BA06758F-D0EE-4816-B784-0235E3CFD3EA}"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D70FD36A-F656-4822-8947-A62473410954}" type="presOf" srcId="{F479BDD3-7DE2-499E-9A50-DB662663AF2B}" destId="{679B1060-9623-4FD8-B644-88E091A83A23}" srcOrd="0" destOrd="0" presId="urn:microsoft.com/office/officeart/2005/8/layout/process1"/>
    <dgm:cxn modelId="{AD7CCF15-396A-419C-8A6A-7E3A94E96DD6}"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5">
            <a:alpha val="50000"/>
          </a:schemeClr>
        </a:solidFill>
      </dgm:spPr>
      <dgm:t>
        <a:bodyPr/>
        <a:lstStyle/>
        <a:p>
          <a:pPr rtl="0">
            <a:lnSpc>
              <a:spcPct val="100000"/>
            </a:lnSpc>
            <a:spcAft>
              <a:spcPts val="0"/>
            </a:spcAft>
          </a:pPr>
          <a:r>
            <a:rPr kumimoji="1" lang="zh-TW" altLang="en-US" sz="1600" b="1" dirty="0">
              <a:latin typeface="+mj-ea"/>
              <a:ea typeface="+mj-ea"/>
            </a:rPr>
            <a:t>工程地點</a:t>
          </a:r>
          <a:endParaRPr kumimoji="1" lang="en-US" altLang="zh-TW" sz="1600" b="1" dirty="0">
            <a:latin typeface="+mj-ea"/>
            <a:ea typeface="+mj-ea"/>
          </a:endParaRPr>
        </a:p>
        <a:p>
          <a:pPr rtl="0">
            <a:lnSpc>
              <a:spcPct val="100000"/>
            </a:lnSpc>
            <a:spcAft>
              <a:spcPts val="0"/>
            </a:spcAft>
          </a:pPr>
          <a:r>
            <a:rPr kumimoji="1" lang="en-US" altLang="zh-TW" sz="1600" b="1" dirty="0">
              <a:latin typeface="+mj-ea"/>
              <a:ea typeface="+mj-ea"/>
            </a:rPr>
            <a:t>Job Location</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NeighborX="98" custLinFactNeighborY="1103">
        <dgm:presLayoutVars>
          <dgm:bulletEnabled val="1"/>
        </dgm:presLayoutVars>
      </dgm:prSet>
      <dgm:spPr/>
      <dgm:t>
        <a:bodyPr/>
        <a:lstStyle/>
        <a:p>
          <a:endParaRPr lang="zh-HK" altLang="en-US"/>
        </a:p>
      </dgm:t>
    </dgm:pt>
  </dgm:ptLst>
  <dgm:cxnLst>
    <dgm:cxn modelId="{9523B318-5984-4089-BC27-B76678DD944F}" type="presOf" srcId="{90DBBB56-7F31-487D-8E1D-01B352759767}" destId="{BA06758F-D0EE-4816-B784-0235E3CFD3EA}"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714F8D5A-83DF-4007-B431-817E32F29FDF}" type="presOf" srcId="{F479BDD3-7DE2-499E-9A50-DB662663AF2B}" destId="{679B1060-9623-4FD8-B644-88E091A83A23}" srcOrd="0" destOrd="0" presId="urn:microsoft.com/office/officeart/2005/8/layout/process1"/>
    <dgm:cxn modelId="{9C6B5BF0-CFF0-47BC-B853-7798DE0AE732}"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5">
            <a:alpha val="50000"/>
          </a:schemeClr>
        </a:solidFill>
      </dgm:spPr>
      <dgm:t>
        <a:bodyPr/>
        <a:lstStyle/>
        <a:p>
          <a:pPr rtl="0">
            <a:lnSpc>
              <a:spcPct val="100000"/>
            </a:lnSpc>
            <a:spcAft>
              <a:spcPts val="0"/>
            </a:spcAft>
          </a:pPr>
          <a:r>
            <a:rPr kumimoji="1" lang="zh-TW" altLang="en-US" sz="1600" b="1" dirty="0">
              <a:latin typeface="+mj-ea"/>
              <a:ea typeface="+mj-ea"/>
            </a:rPr>
            <a:t>施工面積</a:t>
          </a:r>
          <a:endParaRPr kumimoji="1" lang="en-US" altLang="zh-TW" sz="1600" b="1" dirty="0">
            <a:latin typeface="+mj-ea"/>
            <a:ea typeface="+mj-ea"/>
          </a:endParaRPr>
        </a:p>
        <a:p>
          <a:pPr rtl="0">
            <a:lnSpc>
              <a:spcPct val="100000"/>
            </a:lnSpc>
            <a:spcAft>
              <a:spcPts val="0"/>
            </a:spcAft>
          </a:pPr>
          <a:r>
            <a:rPr kumimoji="1" lang="en-US" altLang="zh-TW" sz="1600" b="1" dirty="0">
              <a:latin typeface="+mj-ea"/>
              <a:ea typeface="+mj-ea"/>
            </a:rPr>
            <a:t>Area</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X="100000" custLinFactY="81981" custLinFactNeighborX="145434"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25019BBD-10BD-4019-B919-B431B30E6843}" type="presOf" srcId="{F479BDD3-7DE2-499E-9A50-DB662663AF2B}" destId="{679B1060-9623-4FD8-B644-88E091A83A23}" srcOrd="0" destOrd="0" presId="urn:microsoft.com/office/officeart/2005/8/layout/process1"/>
    <dgm:cxn modelId="{951D6BBE-3FF4-4F64-B72E-DA973BF216CE}" type="presOf" srcId="{90DBBB56-7F31-487D-8E1D-01B352759767}" destId="{BA06758F-D0EE-4816-B784-0235E3CFD3EA}" srcOrd="0" destOrd="0" presId="urn:microsoft.com/office/officeart/2005/8/layout/process1"/>
    <dgm:cxn modelId="{46945BD8-072A-4130-92D5-18442231C9DB}"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前</a:t>
          </a:r>
          <a:r>
            <a:rPr kumimoji="1" lang="zh-TW" sz="1600" b="1" dirty="0" smtClean="0">
              <a:latin typeface="+mj-ea"/>
              <a:ea typeface="+mj-ea"/>
            </a:rPr>
            <a:t>情況</a:t>
          </a:r>
          <a:endParaRPr kumimoji="1" lang="en-US" altLang="zh-TW" sz="1600" b="1" dirty="0" smtClean="0">
            <a:latin typeface="+mj-ea"/>
            <a:ea typeface="+mj-ea"/>
          </a:endParaRPr>
        </a:p>
        <a:p>
          <a:pPr rtl="0">
            <a:lnSpc>
              <a:spcPct val="100000"/>
            </a:lnSpc>
            <a:spcAft>
              <a:spcPts val="0"/>
            </a:spcAft>
          </a:pPr>
          <a:r>
            <a:rPr kumimoji="1" lang="en-US" altLang="zh-TW" sz="1600" b="1" dirty="0" smtClean="0">
              <a:latin typeface="+mj-ea"/>
              <a:ea typeface="+mj-ea"/>
            </a:rPr>
            <a:t>Condition Before The Works</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NeighborX="-98" custLinFactNeighborY="-9436">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049AC42F-3920-4332-B4EE-7C3C6C31DA7E}" type="presOf" srcId="{90DBBB56-7F31-487D-8E1D-01B352759767}" destId="{BA06758F-D0EE-4816-B784-0235E3CFD3EA}" srcOrd="0" destOrd="0" presId="urn:microsoft.com/office/officeart/2005/8/layout/process1"/>
    <dgm:cxn modelId="{76DE60C2-D536-4A18-AAB6-85790D81DADB}" type="presOf" srcId="{F479BDD3-7DE2-499E-9A50-DB662663AF2B}" destId="{679B1060-9623-4FD8-B644-88E091A83A23}" srcOrd="0" destOrd="0" presId="urn:microsoft.com/office/officeart/2005/8/layout/process1"/>
    <dgm:cxn modelId="{99841862-AFF1-4A66-A5DB-DF316011BF7C}"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5">
            <a:alpha val="50000"/>
          </a:schemeClr>
        </a:solidFill>
      </dgm:spPr>
      <dgm:t>
        <a:bodyPr/>
        <a:lstStyle/>
        <a:p>
          <a:pPr rtl="0">
            <a:lnSpc>
              <a:spcPct val="100000"/>
            </a:lnSpc>
            <a:spcAft>
              <a:spcPts val="0"/>
            </a:spcAft>
          </a:pPr>
          <a:r>
            <a:rPr kumimoji="1" lang="zh-TW" altLang="en-US" sz="1600" b="1" dirty="0">
              <a:latin typeface="+mj-ea"/>
              <a:ea typeface="+mj-ea"/>
            </a:rPr>
            <a:t>完工日期</a:t>
          </a:r>
          <a:endParaRPr kumimoji="1" lang="en-US" altLang="zh-TW" sz="1600" b="1" dirty="0">
            <a:latin typeface="+mj-ea"/>
            <a:ea typeface="+mj-ea"/>
          </a:endParaRPr>
        </a:p>
        <a:p>
          <a:pPr rtl="0">
            <a:lnSpc>
              <a:spcPct val="100000"/>
            </a:lnSpc>
            <a:spcAft>
              <a:spcPts val="0"/>
            </a:spcAft>
          </a:pPr>
          <a:r>
            <a:rPr kumimoji="1" lang="en-US" altLang="zh-TW" sz="1600" b="1" dirty="0">
              <a:latin typeface="+mj-ea"/>
              <a:ea typeface="+mj-ea"/>
            </a:rPr>
            <a:t>Job Completed</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NeighborX="98" custLinFactNeighborY="1103">
        <dgm:presLayoutVars>
          <dgm:bulletEnabled val="1"/>
        </dgm:presLayoutVars>
      </dgm:prSet>
      <dgm:spPr/>
      <dgm:t>
        <a:bodyPr/>
        <a:lstStyle/>
        <a:p>
          <a:endParaRPr lang="zh-HK" altLang="en-US"/>
        </a:p>
      </dgm:t>
    </dgm:pt>
  </dgm:ptLst>
  <dgm:cxnLst>
    <dgm:cxn modelId="{E7A9FB64-9424-440D-9AB8-3364F2B7E819}" type="presOf" srcId="{90DBBB56-7F31-487D-8E1D-01B352759767}" destId="{BA06758F-D0EE-4816-B784-0235E3CFD3EA}"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C8F37649-FBE2-4520-9AA3-37FF37D6A30F}" type="presOf" srcId="{F479BDD3-7DE2-499E-9A50-DB662663AF2B}" destId="{679B1060-9623-4FD8-B644-88E091A83A23}" srcOrd="0" destOrd="0" presId="urn:microsoft.com/office/officeart/2005/8/layout/process1"/>
    <dgm:cxn modelId="{DA287FDC-5CA9-4FFE-9AF6-05F552AF56E0}"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5">
            <a:alpha val="50000"/>
          </a:schemeClr>
        </a:solidFill>
      </dgm:spPr>
      <dgm:t>
        <a:bodyPr/>
        <a:lstStyle/>
        <a:p>
          <a:pPr rtl="0">
            <a:lnSpc>
              <a:spcPct val="100000"/>
            </a:lnSpc>
            <a:spcAft>
              <a:spcPts val="0"/>
            </a:spcAft>
          </a:pPr>
          <a:r>
            <a:rPr kumimoji="1" lang="zh-TW" altLang="en-US" sz="1600" b="1" dirty="0">
              <a:latin typeface="+mj-ea"/>
              <a:ea typeface="+mj-ea"/>
            </a:rPr>
            <a:t>選用材料</a:t>
          </a:r>
          <a:endParaRPr kumimoji="1" lang="en-US" altLang="zh-TW" sz="1600" b="1" dirty="0">
            <a:latin typeface="+mj-ea"/>
            <a:ea typeface="+mj-ea"/>
          </a:endParaRPr>
        </a:p>
        <a:p>
          <a:pPr rtl="0">
            <a:lnSpc>
              <a:spcPct val="100000"/>
            </a:lnSpc>
            <a:spcAft>
              <a:spcPts val="0"/>
            </a:spcAft>
          </a:pPr>
          <a:r>
            <a:rPr kumimoji="1" lang="en-US" altLang="zh-TW" sz="1600" b="1" dirty="0">
              <a:latin typeface="+mj-ea"/>
              <a:ea typeface="+mj-ea"/>
            </a:rPr>
            <a:t>Material Used</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NeighborX="98" custLinFactNeighborY="1103">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6098C1AD-8259-46A0-9F51-C60FFFBC41CB}" type="presOf" srcId="{F479BDD3-7DE2-499E-9A50-DB662663AF2B}" destId="{679B1060-9623-4FD8-B644-88E091A83A23}" srcOrd="0" destOrd="0" presId="urn:microsoft.com/office/officeart/2005/8/layout/process1"/>
    <dgm:cxn modelId="{BE31C8FA-6F9D-4AAD-8733-2C6F2EBE94AD}" type="presOf" srcId="{90DBBB56-7F31-487D-8E1D-01B352759767}" destId="{BA06758F-D0EE-4816-B784-0235E3CFD3EA}" srcOrd="0" destOrd="0" presId="urn:microsoft.com/office/officeart/2005/8/layout/process1"/>
    <dgm:cxn modelId="{7FEE056F-292E-4216-A50D-6DC16E4C3415}"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dgm:t>
        <a:bodyPr/>
        <a:lstStyle/>
        <a:p>
          <a:pPr rtl="0">
            <a:lnSpc>
              <a:spcPct val="100000"/>
            </a:lnSpc>
            <a:spcAft>
              <a:spcPts val="0"/>
            </a:spcAft>
          </a:pPr>
          <a:r>
            <a:rPr kumimoji="1" lang="zh-TW" altLang="en-US" sz="1600" b="1" dirty="0">
              <a:latin typeface="Arial Unicode MS" panose="020B0604020202020204" pitchFamily="34" charset="-120"/>
              <a:ea typeface="Arial Unicode MS" panose="020B0604020202020204" pitchFamily="34" charset="-120"/>
              <a:cs typeface="Arial Unicode MS" panose="020B0604020202020204" pitchFamily="34" charset="-120"/>
            </a:rPr>
            <a:t>施</a:t>
          </a:r>
          <a:r>
            <a:rPr kumimoji="1" lang="zh-TW" sz="1600" b="1" dirty="0">
              <a:latin typeface="Arial Unicode MS" panose="020B0604020202020204" pitchFamily="34" charset="-120"/>
              <a:ea typeface="Arial Unicode MS" panose="020B0604020202020204" pitchFamily="34" charset="-120"/>
              <a:cs typeface="Arial Unicode MS" panose="020B0604020202020204" pitchFamily="34" charset="-120"/>
            </a:rPr>
            <a:t>工</a:t>
          </a:r>
          <a:r>
            <a:rPr kumimoji="1" lang="zh-TW" altLang="en-US" sz="1600" b="1" dirty="0">
              <a:latin typeface="Arial Unicode MS" panose="020B0604020202020204" pitchFamily="34" charset="-120"/>
              <a:ea typeface="Arial Unicode MS" panose="020B0604020202020204" pitchFamily="34" charset="-120"/>
              <a:cs typeface="Arial Unicode MS" panose="020B0604020202020204" pitchFamily="34" charset="-120"/>
            </a:rPr>
            <a:t>前水缸內</a:t>
          </a:r>
          <a:r>
            <a:rPr kumimoji="1" lang="zh-TW" sz="1600" b="1" dirty="0">
              <a:latin typeface="Arial Unicode MS" panose="020B0604020202020204" pitchFamily="34" charset="-120"/>
              <a:ea typeface="Arial Unicode MS" panose="020B0604020202020204" pitchFamily="34" charset="-120"/>
              <a:cs typeface="Arial Unicode MS" panose="020B0604020202020204" pitchFamily="34" charset="-120"/>
            </a:rPr>
            <a:t>情況</a:t>
          </a:r>
          <a:endParaRPr kumimoji="1" lang="en-US" altLang="zh-TW" sz="1600" b="1" dirty="0">
            <a:latin typeface="Arial Unicode MS" panose="020B0604020202020204" pitchFamily="34" charset="-120"/>
            <a:ea typeface="Arial Unicode MS" panose="020B0604020202020204" pitchFamily="34" charset="-120"/>
            <a:cs typeface="Arial Unicode MS" panose="020B0604020202020204" pitchFamily="34" charset="-120"/>
          </a:endParaRPr>
        </a:p>
        <a:p>
          <a:pPr rtl="0">
            <a:lnSpc>
              <a:spcPct val="100000"/>
            </a:lnSpc>
            <a:spcAft>
              <a:spcPts val="0"/>
            </a:spcAft>
          </a:pPr>
          <a:r>
            <a:rPr kumimoji="1" lang="en-US" altLang="zh-TW" sz="1600" b="1" dirty="0">
              <a:latin typeface="+mj-ea"/>
              <a:ea typeface="+mj-ea"/>
            </a:rPr>
            <a:t>Job Site Condition Before The Works</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53956" custLinFactNeighborX="-67208"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18808072-0DEF-493E-A686-33C620C75240}" type="presOf" srcId="{90DBBB56-7F31-487D-8E1D-01B352759767}" destId="{BA06758F-D0EE-4816-B784-0235E3CFD3EA}" srcOrd="0" destOrd="0" presId="urn:microsoft.com/office/officeart/2005/8/layout/process1"/>
    <dgm:cxn modelId="{41A8BB74-9878-49F1-BC1C-4166D6DE0B1C}" type="presOf" srcId="{F479BDD3-7DE2-499E-9A50-DB662663AF2B}" destId="{679B1060-9623-4FD8-B644-88E091A83A23}" srcOrd="0" destOrd="0" presId="urn:microsoft.com/office/officeart/2005/8/layout/process1"/>
    <dgm:cxn modelId="{F3D22A69-D299-492E-81BE-46C8864CAAD5}"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dgm:t>
        <a:bodyPr/>
        <a:lstStyle/>
        <a:p>
          <a:pPr rtl="0">
            <a:lnSpc>
              <a:spcPct val="100000"/>
            </a:lnSpc>
            <a:spcAft>
              <a:spcPts val="0"/>
            </a:spcAft>
          </a:pPr>
          <a:r>
            <a:rPr kumimoji="1" lang="zh-TW" altLang="en-US" sz="1600" b="1" dirty="0">
              <a:latin typeface="Arial Unicode MS" panose="020B0604020202020204" pitchFamily="34" charset="-120"/>
              <a:ea typeface="Arial Unicode MS" panose="020B0604020202020204" pitchFamily="34" charset="-120"/>
              <a:cs typeface="Arial Unicode MS" panose="020B0604020202020204" pitchFamily="34" charset="-120"/>
            </a:rPr>
            <a:t>施</a:t>
          </a:r>
          <a:r>
            <a:rPr kumimoji="1" lang="zh-TW" sz="1600" b="1" dirty="0">
              <a:latin typeface="Arial Unicode MS" panose="020B0604020202020204" pitchFamily="34" charset="-120"/>
              <a:ea typeface="Arial Unicode MS" panose="020B0604020202020204" pitchFamily="34" charset="-120"/>
              <a:cs typeface="Arial Unicode MS" panose="020B0604020202020204" pitchFamily="34" charset="-120"/>
            </a:rPr>
            <a:t>工</a:t>
          </a:r>
          <a:r>
            <a:rPr kumimoji="1" lang="zh-TW" altLang="en-US" sz="1600" b="1" dirty="0">
              <a:latin typeface="Arial Unicode MS" panose="020B0604020202020204" pitchFamily="34" charset="-120"/>
              <a:ea typeface="Arial Unicode MS" panose="020B0604020202020204" pitchFamily="34" charset="-120"/>
              <a:cs typeface="Arial Unicode MS" panose="020B0604020202020204" pitchFamily="34" charset="-120"/>
            </a:rPr>
            <a:t>前水缸內</a:t>
          </a:r>
          <a:r>
            <a:rPr kumimoji="1" lang="zh-TW" sz="1600" b="1" dirty="0">
              <a:latin typeface="Arial Unicode MS" panose="020B0604020202020204" pitchFamily="34" charset="-120"/>
              <a:ea typeface="Arial Unicode MS" panose="020B0604020202020204" pitchFamily="34" charset="-120"/>
              <a:cs typeface="Arial Unicode MS" panose="020B0604020202020204" pitchFamily="34" charset="-120"/>
            </a:rPr>
            <a:t>情況</a:t>
          </a:r>
          <a:endParaRPr kumimoji="1" lang="en-US" altLang="zh-TW" sz="1600" b="1" dirty="0">
            <a:latin typeface="Arial Unicode MS" panose="020B0604020202020204" pitchFamily="34" charset="-120"/>
            <a:ea typeface="Arial Unicode MS" panose="020B0604020202020204" pitchFamily="34" charset="-120"/>
            <a:cs typeface="Arial Unicode MS" panose="020B0604020202020204" pitchFamily="34" charset="-120"/>
          </a:endParaRPr>
        </a:p>
        <a:p>
          <a:pPr rtl="0">
            <a:lnSpc>
              <a:spcPct val="100000"/>
            </a:lnSpc>
            <a:spcAft>
              <a:spcPts val="0"/>
            </a:spcAft>
          </a:pPr>
          <a:r>
            <a:rPr kumimoji="1" lang="en-US" altLang="zh-TW" sz="1600" b="1" dirty="0">
              <a:latin typeface="+mj-ea"/>
              <a:ea typeface="+mj-ea"/>
            </a:rPr>
            <a:t>Job Site Condition Before The Works</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53956" custLinFactNeighborX="-67208"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3D9DE70B-64B5-4E43-8DC9-41EDC151532F}" type="presOf" srcId="{F479BDD3-7DE2-499E-9A50-DB662663AF2B}" destId="{679B1060-9623-4FD8-B644-88E091A83A23}" srcOrd="0" destOrd="0" presId="urn:microsoft.com/office/officeart/2005/8/layout/process1"/>
    <dgm:cxn modelId="{85233597-4ADB-43AB-A4CC-34B06CECAAB5}" type="presOf" srcId="{90DBBB56-7F31-487D-8E1D-01B352759767}" destId="{BA06758F-D0EE-4816-B784-0235E3CFD3EA}" srcOrd="0" destOrd="0" presId="urn:microsoft.com/office/officeart/2005/8/layout/process1"/>
    <dgm:cxn modelId="{F228ABC2-BABF-492A-ADD5-685734B1F155}"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dgm:t>
        <a:bodyPr/>
        <a:lstStyle/>
        <a:p>
          <a:pPr rtl="0">
            <a:lnSpc>
              <a:spcPct val="100000"/>
            </a:lnSpc>
            <a:spcAft>
              <a:spcPts val="0"/>
            </a:spcAft>
          </a:pPr>
          <a:r>
            <a:rPr kumimoji="1" lang="zh-TW" altLang="en-US" sz="1600" b="1" dirty="0">
              <a:latin typeface="Arial Unicode MS" panose="020B0604020202020204" pitchFamily="34" charset="-120"/>
              <a:ea typeface="Arial Unicode MS" panose="020B0604020202020204" pitchFamily="34" charset="-120"/>
              <a:cs typeface="Arial Unicode MS" panose="020B0604020202020204" pitchFamily="34" charset="-120"/>
            </a:rPr>
            <a:t>施</a:t>
          </a:r>
          <a:r>
            <a:rPr kumimoji="1" lang="zh-TW" sz="1600" b="1" dirty="0">
              <a:latin typeface="Arial Unicode MS" panose="020B0604020202020204" pitchFamily="34" charset="-120"/>
              <a:ea typeface="Arial Unicode MS" panose="020B0604020202020204" pitchFamily="34" charset="-120"/>
              <a:cs typeface="Arial Unicode MS" panose="020B0604020202020204" pitchFamily="34" charset="-120"/>
            </a:rPr>
            <a:t>工</a:t>
          </a:r>
          <a:r>
            <a:rPr kumimoji="1" lang="zh-TW" altLang="en-US" sz="1600" b="1" dirty="0">
              <a:latin typeface="Arial Unicode MS" panose="020B0604020202020204" pitchFamily="34" charset="-120"/>
              <a:ea typeface="Arial Unicode MS" panose="020B0604020202020204" pitchFamily="34" charset="-120"/>
              <a:cs typeface="Arial Unicode MS" panose="020B0604020202020204" pitchFamily="34" charset="-120"/>
            </a:rPr>
            <a:t>前水缸內</a:t>
          </a:r>
          <a:r>
            <a:rPr kumimoji="1" lang="zh-TW" sz="1600" b="1" dirty="0">
              <a:latin typeface="Arial Unicode MS" panose="020B0604020202020204" pitchFamily="34" charset="-120"/>
              <a:ea typeface="Arial Unicode MS" panose="020B0604020202020204" pitchFamily="34" charset="-120"/>
              <a:cs typeface="Arial Unicode MS" panose="020B0604020202020204" pitchFamily="34" charset="-120"/>
            </a:rPr>
            <a:t>情況</a:t>
          </a:r>
          <a:endParaRPr kumimoji="1" lang="en-US" altLang="zh-TW" sz="1600" b="1" dirty="0">
            <a:latin typeface="Arial Unicode MS" panose="020B0604020202020204" pitchFamily="34" charset="-120"/>
            <a:ea typeface="Arial Unicode MS" panose="020B0604020202020204" pitchFamily="34" charset="-120"/>
            <a:cs typeface="Arial Unicode MS" panose="020B0604020202020204" pitchFamily="34" charset="-120"/>
          </a:endParaRPr>
        </a:p>
        <a:p>
          <a:pPr rtl="0">
            <a:lnSpc>
              <a:spcPct val="100000"/>
            </a:lnSpc>
            <a:spcAft>
              <a:spcPts val="0"/>
            </a:spcAft>
          </a:pPr>
          <a:r>
            <a:rPr kumimoji="1" lang="en-US" altLang="zh-TW" sz="1600" b="1" dirty="0">
              <a:latin typeface="+mj-ea"/>
              <a:ea typeface="+mj-ea"/>
            </a:rPr>
            <a:t>Job Site Condition Before The Works</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53956" custLinFactNeighborX="-67208" custLinFactNeighborY="-100000">
        <dgm:presLayoutVars>
          <dgm:bulletEnabled val="1"/>
        </dgm:presLayoutVars>
      </dgm:prSet>
      <dgm:spPr/>
      <dgm:t>
        <a:bodyPr/>
        <a:lstStyle/>
        <a:p>
          <a:endParaRPr lang="zh-HK" altLang="en-US"/>
        </a:p>
      </dgm:t>
    </dgm:pt>
  </dgm:ptLst>
  <dgm:cxnLst>
    <dgm:cxn modelId="{796D20B8-78B7-4ED8-96C7-E04A91CC6E83}" type="presOf" srcId="{90DBBB56-7F31-487D-8E1D-01B352759767}" destId="{BA06758F-D0EE-4816-B784-0235E3CFD3EA}"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E90B0BFC-B42D-44E2-91A9-E4EFCCFCE04A}" type="presOf" srcId="{F479BDD3-7DE2-499E-9A50-DB662663AF2B}" destId="{679B1060-9623-4FD8-B644-88E091A83A23}" srcOrd="0" destOrd="0" presId="urn:microsoft.com/office/officeart/2005/8/layout/process1"/>
    <dgm:cxn modelId="{77265FA1-22B4-480C-8FA2-E080C5D67A71}"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(1)</a:t>
          </a:r>
        </a:p>
        <a:p>
          <a:pPr rtl="0">
            <a:lnSpc>
              <a:spcPct val="100000"/>
            </a:lnSpc>
            <a:spcAft>
              <a:spcPts val="0"/>
            </a:spcAft>
          </a:pPr>
          <a:r>
            <a:rPr kumimoji="1" lang="en-US" altLang="zh-TW" sz="1600" b="1" dirty="0">
              <a:latin typeface="+mj-ea"/>
              <a:ea typeface="+mj-ea"/>
            </a:rPr>
            <a:t>Working Procedure (1)</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E457C8D-D552-4288-BDC4-0A8C3F1F5532}" type="presOf" srcId="{90DBBB56-7F31-487D-8E1D-01B352759767}" destId="{BA06758F-D0EE-4816-B784-0235E3CFD3EA}"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0C5068EF-01C1-4CBA-A4B1-189CF89B0BF6}" type="presOf" srcId="{F479BDD3-7DE2-499E-9A50-DB662663AF2B}" destId="{679B1060-9623-4FD8-B644-88E091A83A23}" srcOrd="0" destOrd="0" presId="urn:microsoft.com/office/officeart/2005/8/layout/process1"/>
    <dgm:cxn modelId="{A3702391-ADA1-4A23-8A8A-AA954B5B65DB}"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(2)</a:t>
          </a:r>
        </a:p>
        <a:p>
          <a:pPr rtl="0">
            <a:lnSpc>
              <a:spcPct val="100000"/>
            </a:lnSpc>
            <a:spcAft>
              <a:spcPts val="0"/>
            </a:spcAft>
          </a:pPr>
          <a:r>
            <a:rPr kumimoji="1" lang="en-US" altLang="zh-TW" sz="1600" b="1" dirty="0">
              <a:latin typeface="+mj-ea"/>
              <a:ea typeface="+mj-ea"/>
            </a:rPr>
            <a:t>Working Procedure (2)</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C9B72D18-D3D1-4E65-9130-360CCF70D334}" type="presOf" srcId="{F479BDD3-7DE2-499E-9A50-DB662663AF2B}" destId="{679B1060-9623-4FD8-B644-88E091A83A23}" srcOrd="0" destOrd="0" presId="urn:microsoft.com/office/officeart/2005/8/layout/process1"/>
    <dgm:cxn modelId="{883F9652-C69C-4D21-9A15-C90AB81566A6}" type="presOf" srcId="{90DBBB56-7F31-487D-8E1D-01B352759767}" destId="{BA06758F-D0EE-4816-B784-0235E3CFD3EA}" srcOrd="0" destOrd="0" presId="urn:microsoft.com/office/officeart/2005/8/layout/process1"/>
    <dgm:cxn modelId="{8F4817AC-2D46-4462-912A-F96888183E62}"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(2)</a:t>
          </a:r>
        </a:p>
        <a:p>
          <a:pPr rtl="0">
            <a:lnSpc>
              <a:spcPct val="100000"/>
            </a:lnSpc>
            <a:spcAft>
              <a:spcPts val="0"/>
            </a:spcAft>
          </a:pPr>
          <a:r>
            <a:rPr kumimoji="1" lang="en-US" altLang="zh-TW" sz="1600" b="1" dirty="0">
              <a:latin typeface="+mj-ea"/>
              <a:ea typeface="+mj-ea"/>
            </a:rPr>
            <a:t>Working Procedure (2)</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56B17329-8589-4774-9FB5-1DCB3E2CF214}" type="presOf" srcId="{90DBBB56-7F31-487D-8E1D-01B352759767}" destId="{BA06758F-D0EE-4816-B784-0235E3CFD3EA}" srcOrd="0" destOrd="0" presId="urn:microsoft.com/office/officeart/2005/8/layout/process1"/>
    <dgm:cxn modelId="{4F37539B-7A02-4D57-95D0-880A6BD8947F}" type="presOf" srcId="{F479BDD3-7DE2-499E-9A50-DB662663AF2B}" destId="{679B1060-9623-4FD8-B644-88E091A83A23}" srcOrd="0" destOrd="0" presId="urn:microsoft.com/office/officeart/2005/8/layout/process1"/>
    <dgm:cxn modelId="{6827BC3C-ACDE-4677-A1D7-77287C31C853}"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(3)</a:t>
          </a:r>
        </a:p>
        <a:p>
          <a:pPr rtl="0">
            <a:lnSpc>
              <a:spcPct val="100000"/>
            </a:lnSpc>
            <a:spcAft>
              <a:spcPts val="0"/>
            </a:spcAft>
          </a:pPr>
          <a:r>
            <a:rPr kumimoji="1" lang="en-US" altLang="zh-TW" sz="1600" b="1" dirty="0">
              <a:latin typeface="+mj-ea"/>
              <a:ea typeface="+mj-ea"/>
            </a:rPr>
            <a:t>Working Procedure (3)</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96639326-73DA-41B8-8FAB-C2B0F32B08E2}" type="presOf" srcId="{F479BDD3-7DE2-499E-9A50-DB662663AF2B}" destId="{679B1060-9623-4FD8-B644-88E091A83A23}" srcOrd="0" destOrd="0" presId="urn:microsoft.com/office/officeart/2005/8/layout/process1"/>
    <dgm:cxn modelId="{37FF184D-94CB-4720-A1A1-6FE416132465}" type="presOf" srcId="{90DBBB56-7F31-487D-8E1D-01B352759767}" destId="{BA06758F-D0EE-4816-B784-0235E3CFD3EA}" srcOrd="0" destOrd="0" presId="urn:microsoft.com/office/officeart/2005/8/layout/process1"/>
    <dgm:cxn modelId="{51CB10A3-5491-4A39-9DE0-B6B2F454ECA9}"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(3)</a:t>
          </a:r>
        </a:p>
        <a:p>
          <a:pPr rtl="0">
            <a:lnSpc>
              <a:spcPct val="100000"/>
            </a:lnSpc>
            <a:spcAft>
              <a:spcPts val="0"/>
            </a:spcAft>
          </a:pPr>
          <a:r>
            <a:rPr kumimoji="1" lang="en-US" altLang="zh-TW" sz="1600" b="1" dirty="0">
              <a:latin typeface="+mj-ea"/>
              <a:ea typeface="+mj-ea"/>
            </a:rPr>
            <a:t>Working Procedure (3)</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70408D42-1493-4835-9A4B-F767FF380B57}" type="presOf" srcId="{F479BDD3-7DE2-499E-9A50-DB662663AF2B}" destId="{679B1060-9623-4FD8-B644-88E091A83A23}" srcOrd="0" destOrd="0" presId="urn:microsoft.com/office/officeart/2005/8/layout/process1"/>
    <dgm:cxn modelId="{FA8477D9-80FE-4A8C-84CC-ABCC1BE435AE}" type="presOf" srcId="{90DBBB56-7F31-487D-8E1D-01B352759767}" destId="{BA06758F-D0EE-4816-B784-0235E3CFD3EA}" srcOrd="0" destOrd="0" presId="urn:microsoft.com/office/officeart/2005/8/layout/process1"/>
    <dgm:cxn modelId="{7732BA80-DFEF-4396-BE1D-B3AF69CBA8B0}"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前</a:t>
          </a:r>
          <a:r>
            <a:rPr kumimoji="1" lang="zh-TW" sz="1600" b="1" dirty="0" smtClean="0">
              <a:latin typeface="+mj-ea"/>
              <a:ea typeface="+mj-ea"/>
            </a:rPr>
            <a:t>情況</a:t>
          </a:r>
          <a:endParaRPr kumimoji="1" lang="en-US" altLang="zh-TW" sz="1600" b="1" dirty="0" smtClean="0">
            <a:latin typeface="+mj-ea"/>
            <a:ea typeface="+mj-ea"/>
          </a:endParaRPr>
        </a:p>
        <a:p>
          <a:pPr rtl="0">
            <a:lnSpc>
              <a:spcPct val="100000"/>
            </a:lnSpc>
            <a:spcAft>
              <a:spcPts val="0"/>
            </a:spcAft>
          </a:pPr>
          <a:r>
            <a:rPr kumimoji="1" lang="en-US" altLang="zh-TW" sz="1600" b="1" dirty="0" smtClean="0">
              <a:latin typeface="+mj-ea"/>
              <a:ea typeface="+mj-ea"/>
            </a:rPr>
            <a:t>Condition Before The Works</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NeighborX="-98" custLinFactNeighborY="-9436">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F4F379D8-CAE7-4983-87DA-FBC39CC497CA}" type="presOf" srcId="{90DBBB56-7F31-487D-8E1D-01B352759767}" destId="{BA06758F-D0EE-4816-B784-0235E3CFD3EA}" srcOrd="0" destOrd="0" presId="urn:microsoft.com/office/officeart/2005/8/layout/process1"/>
    <dgm:cxn modelId="{68FCDC9C-9A3C-4BBF-A56B-83CC1D11F4A5}" type="presOf" srcId="{F479BDD3-7DE2-499E-9A50-DB662663AF2B}" destId="{679B1060-9623-4FD8-B644-88E091A83A23}" srcOrd="0" destOrd="0" presId="urn:microsoft.com/office/officeart/2005/8/layout/process1"/>
    <dgm:cxn modelId="{321FBF55-B460-4191-B7B1-436CFE321DB8}"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(4)</a:t>
          </a:r>
        </a:p>
        <a:p>
          <a:pPr rtl="0">
            <a:lnSpc>
              <a:spcPct val="100000"/>
            </a:lnSpc>
            <a:spcAft>
              <a:spcPts val="0"/>
            </a:spcAft>
          </a:pPr>
          <a:r>
            <a:rPr kumimoji="1" lang="en-US" altLang="zh-TW" sz="1600" b="1" dirty="0">
              <a:latin typeface="+mj-ea"/>
              <a:ea typeface="+mj-ea"/>
            </a:rPr>
            <a:t>Working Procedure (4)</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9046AE5B-3299-45E8-92AC-838400B2DFA3}" type="presOf" srcId="{F479BDD3-7DE2-499E-9A50-DB662663AF2B}" destId="{679B1060-9623-4FD8-B644-88E091A83A23}"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63393DE1-65FD-44B0-ADB5-EDC70338485C}" type="presOf" srcId="{90DBBB56-7F31-487D-8E1D-01B352759767}" destId="{BA06758F-D0EE-4816-B784-0235E3CFD3EA}" srcOrd="0" destOrd="0" presId="urn:microsoft.com/office/officeart/2005/8/layout/process1"/>
    <dgm:cxn modelId="{B3FC0C67-E1B4-4C44-A26F-9390FF500B33}"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(4)</a:t>
          </a:r>
        </a:p>
        <a:p>
          <a:pPr rtl="0">
            <a:lnSpc>
              <a:spcPct val="100000"/>
            </a:lnSpc>
            <a:spcAft>
              <a:spcPts val="0"/>
            </a:spcAft>
          </a:pPr>
          <a:r>
            <a:rPr kumimoji="1" lang="en-US" altLang="zh-TW" sz="1600" b="1" dirty="0">
              <a:latin typeface="+mj-ea"/>
              <a:ea typeface="+mj-ea"/>
            </a:rPr>
            <a:t>Working Procedure (4)</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53B3B871-6F8C-4250-B719-B733C9599917}" type="presOf" srcId="{F479BDD3-7DE2-499E-9A50-DB662663AF2B}" destId="{679B1060-9623-4FD8-B644-88E091A83A23}" srcOrd="0" destOrd="0" presId="urn:microsoft.com/office/officeart/2005/8/layout/process1"/>
    <dgm:cxn modelId="{7FC2C552-5DD3-4948-83B7-DCA77A3699EA}" type="presOf" srcId="{90DBBB56-7F31-487D-8E1D-01B352759767}" destId="{BA06758F-D0EE-4816-B784-0235E3CFD3EA}" srcOrd="0" destOrd="0" presId="urn:microsoft.com/office/officeart/2005/8/layout/process1"/>
    <dgm:cxn modelId="{5C61798A-91C7-46D0-9750-FDC6E850F2A4}"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(5)</a:t>
          </a:r>
        </a:p>
        <a:p>
          <a:pPr rtl="0">
            <a:lnSpc>
              <a:spcPct val="100000"/>
            </a:lnSpc>
            <a:spcAft>
              <a:spcPts val="0"/>
            </a:spcAft>
          </a:pPr>
          <a:r>
            <a:rPr kumimoji="1" lang="en-US" altLang="zh-TW" sz="1600" b="1" dirty="0">
              <a:latin typeface="+mj-ea"/>
              <a:ea typeface="+mj-ea"/>
            </a:rPr>
            <a:t>Working Procedure (5)</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7B0B8724-6A03-4C25-BF48-AB2BC2CE5DFE}" type="presOf" srcId="{F479BDD3-7DE2-499E-9A50-DB662663AF2B}" destId="{679B1060-9623-4FD8-B644-88E091A83A23}" srcOrd="0" destOrd="0" presId="urn:microsoft.com/office/officeart/2005/8/layout/process1"/>
    <dgm:cxn modelId="{3FB46338-26D8-4341-95F4-71FCC8680ABA}" type="presOf" srcId="{90DBBB56-7F31-487D-8E1D-01B352759767}" destId="{BA06758F-D0EE-4816-B784-0235E3CFD3EA}"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7F129BBB-3B06-41A2-9F2C-DD9945C0035D}"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(5)</a:t>
          </a:r>
        </a:p>
        <a:p>
          <a:pPr rtl="0">
            <a:lnSpc>
              <a:spcPct val="100000"/>
            </a:lnSpc>
            <a:spcAft>
              <a:spcPts val="0"/>
            </a:spcAft>
          </a:pPr>
          <a:r>
            <a:rPr kumimoji="1" lang="en-US" altLang="zh-TW" sz="1600" b="1" dirty="0">
              <a:latin typeface="+mj-ea"/>
              <a:ea typeface="+mj-ea"/>
            </a:rPr>
            <a:t>Working Procedure (5)</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E68273B1-B26D-40E2-A2D2-7924BEFE818D}" type="presOf" srcId="{F479BDD3-7DE2-499E-9A50-DB662663AF2B}" destId="{679B1060-9623-4FD8-B644-88E091A83A23}"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213ABB90-01CA-4782-A72D-190D4B147471}" type="presOf" srcId="{90DBBB56-7F31-487D-8E1D-01B352759767}" destId="{BA06758F-D0EE-4816-B784-0235E3CFD3EA}" srcOrd="0" destOrd="0" presId="urn:microsoft.com/office/officeart/2005/8/layout/process1"/>
    <dgm:cxn modelId="{9AC8BFD2-3498-4785-950E-5CAE7BFB7D34}"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(6)</a:t>
          </a:r>
        </a:p>
        <a:p>
          <a:pPr rtl="0">
            <a:lnSpc>
              <a:spcPct val="100000"/>
            </a:lnSpc>
            <a:spcAft>
              <a:spcPts val="0"/>
            </a:spcAft>
          </a:pPr>
          <a:r>
            <a:rPr kumimoji="1" lang="en-US" altLang="zh-TW" sz="1600" b="1" dirty="0">
              <a:latin typeface="+mj-ea"/>
              <a:ea typeface="+mj-ea"/>
            </a:rPr>
            <a:t>Working Procedure (6)</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87E198AD-6804-4DA1-AE1B-C42E9CCFD842}" type="presOf" srcId="{F479BDD3-7DE2-499E-9A50-DB662663AF2B}" destId="{679B1060-9623-4FD8-B644-88E091A83A23}" srcOrd="0" destOrd="0" presId="urn:microsoft.com/office/officeart/2005/8/layout/process1"/>
    <dgm:cxn modelId="{BB9930E4-A8A8-4B36-8C41-A5F23CCC71D2}" type="presOf" srcId="{90DBBB56-7F31-487D-8E1D-01B352759767}" destId="{BA06758F-D0EE-4816-B784-0235E3CFD3EA}" srcOrd="0" destOrd="0" presId="urn:microsoft.com/office/officeart/2005/8/layout/process1"/>
    <dgm:cxn modelId="{92FB2F70-C1BE-4B04-8230-42E30BFD9237}"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(7)</a:t>
          </a:r>
        </a:p>
        <a:p>
          <a:pPr rtl="0">
            <a:lnSpc>
              <a:spcPct val="100000"/>
            </a:lnSpc>
            <a:spcAft>
              <a:spcPts val="0"/>
            </a:spcAft>
          </a:pPr>
          <a:r>
            <a:rPr kumimoji="1" lang="en-US" altLang="zh-TW" sz="1600" b="1" dirty="0">
              <a:latin typeface="+mj-ea"/>
              <a:ea typeface="+mj-ea"/>
            </a:rPr>
            <a:t>Working Procedure (7)</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9BAEA792-86E6-4D06-9ADD-8D6097B33F68}" type="presOf" srcId="{90DBBB56-7F31-487D-8E1D-01B352759767}" destId="{BA06758F-D0EE-4816-B784-0235E3CFD3EA}" srcOrd="0" destOrd="0" presId="urn:microsoft.com/office/officeart/2005/8/layout/process1"/>
    <dgm:cxn modelId="{4154BEBD-2671-4CB7-80E3-9E94D882F394}" type="presOf" srcId="{F479BDD3-7DE2-499E-9A50-DB662663AF2B}" destId="{679B1060-9623-4FD8-B644-88E091A83A23}" srcOrd="0" destOrd="0" presId="urn:microsoft.com/office/officeart/2005/8/layout/process1"/>
    <dgm:cxn modelId="{5AE88906-F9AC-4133-BD8A-2D3603DE9E03}"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(7)</a:t>
          </a:r>
        </a:p>
        <a:p>
          <a:pPr rtl="0">
            <a:lnSpc>
              <a:spcPct val="100000"/>
            </a:lnSpc>
            <a:spcAft>
              <a:spcPts val="0"/>
            </a:spcAft>
          </a:pPr>
          <a:r>
            <a:rPr kumimoji="1" lang="en-US" altLang="zh-TW" sz="1600" b="1" dirty="0">
              <a:latin typeface="+mj-ea"/>
              <a:ea typeface="+mj-ea"/>
            </a:rPr>
            <a:t>Working Procedure (7)</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E2A3F0A2-8A5B-42ED-8CB6-43FEADC61786}" type="presOf" srcId="{F479BDD3-7DE2-499E-9A50-DB662663AF2B}" destId="{679B1060-9623-4FD8-B644-88E091A83A23}" srcOrd="0" destOrd="0" presId="urn:microsoft.com/office/officeart/2005/8/layout/process1"/>
    <dgm:cxn modelId="{35A4DE45-CF32-430E-B68B-2201EAC63BD9}" type="presOf" srcId="{90DBBB56-7F31-487D-8E1D-01B352759767}" destId="{BA06758F-D0EE-4816-B784-0235E3CFD3EA}" srcOrd="0" destOrd="0" presId="urn:microsoft.com/office/officeart/2005/8/layout/process1"/>
    <dgm:cxn modelId="{BD89BC00-9D36-408F-AFE5-0771E5C051E3}"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(8)</a:t>
          </a:r>
        </a:p>
        <a:p>
          <a:pPr rtl="0">
            <a:lnSpc>
              <a:spcPct val="100000"/>
            </a:lnSpc>
            <a:spcAft>
              <a:spcPts val="0"/>
            </a:spcAft>
          </a:pPr>
          <a:r>
            <a:rPr kumimoji="1" lang="en-US" altLang="zh-TW" sz="1600" b="1" dirty="0">
              <a:latin typeface="+mj-ea"/>
              <a:ea typeface="+mj-ea"/>
            </a:rPr>
            <a:t>Working Procedure (8)</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11F4B347-C9AD-4CCE-A3A4-A19359FF798D}" type="presOf" srcId="{F479BDD3-7DE2-499E-9A50-DB662663AF2B}" destId="{679B1060-9623-4FD8-B644-88E091A83A23}" srcOrd="0" destOrd="0" presId="urn:microsoft.com/office/officeart/2005/8/layout/process1"/>
    <dgm:cxn modelId="{F9918DB6-90CD-48E8-8986-6A9D56E4495C}" type="presOf" srcId="{90DBBB56-7F31-487D-8E1D-01B352759767}" destId="{BA06758F-D0EE-4816-B784-0235E3CFD3EA}" srcOrd="0" destOrd="0" presId="urn:microsoft.com/office/officeart/2005/8/layout/process1"/>
    <dgm:cxn modelId="{623C377D-A83A-4C51-BB0D-E9F8C3B31F7E}"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(8)</a:t>
          </a:r>
        </a:p>
        <a:p>
          <a:pPr rtl="0">
            <a:lnSpc>
              <a:spcPct val="100000"/>
            </a:lnSpc>
            <a:spcAft>
              <a:spcPts val="0"/>
            </a:spcAft>
          </a:pPr>
          <a:r>
            <a:rPr kumimoji="1" lang="en-US" altLang="zh-TW" sz="1600" b="1" dirty="0">
              <a:latin typeface="+mj-ea"/>
              <a:ea typeface="+mj-ea"/>
            </a:rPr>
            <a:t>Working Procedure (8)</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E29FCDA4-2196-45F2-8E33-03A3A410346E}" type="presOf" srcId="{90DBBB56-7F31-487D-8E1D-01B352759767}" destId="{BA06758F-D0EE-4816-B784-0235E3CFD3EA}" srcOrd="0" destOrd="0" presId="urn:microsoft.com/office/officeart/2005/8/layout/process1"/>
    <dgm:cxn modelId="{3EA7960B-9AEA-4DB6-AC6F-086E629EDB4C}" type="presOf" srcId="{F479BDD3-7DE2-499E-9A50-DB662663AF2B}" destId="{679B1060-9623-4FD8-B644-88E091A83A23}" srcOrd="0" destOrd="0" presId="urn:microsoft.com/office/officeart/2005/8/layout/process1"/>
    <dgm:cxn modelId="{1987B35B-62B1-4017-85E0-1629FC8482A4}"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(9)</a:t>
          </a:r>
        </a:p>
        <a:p>
          <a:pPr rtl="0">
            <a:lnSpc>
              <a:spcPct val="100000"/>
            </a:lnSpc>
            <a:spcAft>
              <a:spcPts val="0"/>
            </a:spcAft>
          </a:pPr>
          <a:r>
            <a:rPr kumimoji="1" lang="en-US" altLang="zh-TW" sz="1600" b="1" dirty="0">
              <a:latin typeface="+mj-ea"/>
              <a:ea typeface="+mj-ea"/>
            </a:rPr>
            <a:t>Working Procedure (9)</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129BECD1-25DF-4F3A-BAFF-25E8C6FEEC37}" type="presOf" srcId="{90DBBB56-7F31-487D-8E1D-01B352759767}" destId="{BA06758F-D0EE-4816-B784-0235E3CFD3EA}" srcOrd="0" destOrd="0" presId="urn:microsoft.com/office/officeart/2005/8/layout/process1"/>
    <dgm:cxn modelId="{D7A1A49D-ADD7-4EC2-98A6-51D6D80193C0}" type="presOf" srcId="{F479BDD3-7DE2-499E-9A50-DB662663AF2B}" destId="{679B1060-9623-4FD8-B644-88E091A83A23}" srcOrd="0" destOrd="0" presId="urn:microsoft.com/office/officeart/2005/8/layout/process1"/>
    <dgm:cxn modelId="{7F3B306A-7B33-4563-868F-CA8004ACFD5B}"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(1)</a:t>
          </a:r>
        </a:p>
        <a:p>
          <a:pPr rtl="0">
            <a:lnSpc>
              <a:spcPct val="100000"/>
            </a:lnSpc>
            <a:spcAft>
              <a:spcPts val="0"/>
            </a:spcAft>
          </a:pPr>
          <a:r>
            <a:rPr kumimoji="1" lang="en-US" altLang="zh-TW" sz="1600" b="1" dirty="0" smtClean="0">
              <a:latin typeface="+mj-ea"/>
              <a:ea typeface="+mj-ea"/>
            </a:rPr>
            <a:t>Working Procedure (1)</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4A97D809-7326-4282-9E36-F1EAB1979977}" type="presOf" srcId="{90DBBB56-7F31-487D-8E1D-01B352759767}" destId="{BA06758F-D0EE-4816-B784-0235E3CFD3EA}" srcOrd="0" destOrd="0" presId="urn:microsoft.com/office/officeart/2005/8/layout/process1"/>
    <dgm:cxn modelId="{E003FD32-1347-4B1B-97EC-F193C1FA1409}" type="presOf" srcId="{F479BDD3-7DE2-499E-9A50-DB662663AF2B}" destId="{679B1060-9623-4FD8-B644-88E091A83A23}" srcOrd="0" destOrd="0" presId="urn:microsoft.com/office/officeart/2005/8/layout/process1"/>
    <dgm:cxn modelId="{C635A5E0-67D3-44B6-9535-5B3F49B7C8EA}"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a:t>
          </a:r>
          <a:r>
            <a:rPr kumimoji="1" lang="zh-TW" sz="1600" b="1" dirty="0">
              <a:latin typeface="+mj-ea"/>
              <a:ea typeface="+mj-ea"/>
            </a:rPr>
            <a:t>工</a:t>
          </a:r>
          <a:r>
            <a:rPr kumimoji="1" lang="zh-TW" altLang="en-US" sz="1600" b="1" dirty="0">
              <a:latin typeface="+mj-ea"/>
              <a:ea typeface="+mj-ea"/>
            </a:rPr>
            <a:t>程序 </a:t>
          </a:r>
          <a:r>
            <a:rPr kumimoji="1" lang="en-US" altLang="zh-TW" sz="1600" b="1" dirty="0">
              <a:latin typeface="+mj-ea"/>
              <a:ea typeface="+mj-ea"/>
            </a:rPr>
            <a:t>(9)</a:t>
          </a:r>
        </a:p>
        <a:p>
          <a:pPr rtl="0">
            <a:lnSpc>
              <a:spcPct val="100000"/>
            </a:lnSpc>
            <a:spcAft>
              <a:spcPts val="0"/>
            </a:spcAft>
          </a:pPr>
          <a:r>
            <a:rPr kumimoji="1" lang="en-US" altLang="zh-TW" sz="1600" b="1" dirty="0">
              <a:latin typeface="+mj-ea"/>
              <a:ea typeface="+mj-ea"/>
            </a:rPr>
            <a:t>Working Procedure (9)</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A3E6FCDC-980D-442C-BFDB-E978B7B74901}" type="presOf" srcId="{F479BDD3-7DE2-499E-9A50-DB662663AF2B}" destId="{679B1060-9623-4FD8-B644-88E091A83A23}" srcOrd="0" destOrd="0" presId="urn:microsoft.com/office/officeart/2005/8/layout/process1"/>
    <dgm:cxn modelId="{1EC8C5B4-D7C4-4A83-A419-F3E4E4319124}" type="presOf" srcId="{90DBBB56-7F31-487D-8E1D-01B352759767}" destId="{BA06758F-D0EE-4816-B784-0235E3CFD3EA}" srcOrd="0" destOrd="0" presId="urn:microsoft.com/office/officeart/2005/8/layout/process1"/>
    <dgm:cxn modelId="{BC3D099D-8383-4C32-8076-F72B2C54DFFB}"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a:latin typeface="+mj-ea"/>
              <a:ea typeface="+mj-ea"/>
            </a:rPr>
            <a:t>施工後水缸內之情況</a:t>
          </a:r>
          <a:endParaRPr kumimoji="1" lang="en-US" altLang="zh-TW" sz="1600" b="1" dirty="0">
            <a:latin typeface="+mj-ea"/>
            <a:ea typeface="+mj-ea"/>
          </a:endParaRPr>
        </a:p>
        <a:p>
          <a:pPr rtl="0">
            <a:lnSpc>
              <a:spcPct val="100000"/>
            </a:lnSpc>
            <a:spcAft>
              <a:spcPts val="0"/>
            </a:spcAft>
          </a:pPr>
          <a:r>
            <a:rPr kumimoji="1" lang="en-US" altLang="zh-TW" sz="1600" b="1" dirty="0">
              <a:latin typeface="+mj-ea"/>
              <a:ea typeface="+mj-ea"/>
            </a:rPr>
            <a:t>Job Site Condition After The Works</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C4575535-C6B2-4DF1-BAE6-E7E83A08AD6A}" type="presOf" srcId="{F479BDD3-7DE2-499E-9A50-DB662663AF2B}" destId="{679B1060-9623-4FD8-B644-88E091A83A23}"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058106B0-EC07-462D-8810-F60923857CCA}" type="presOf" srcId="{90DBBB56-7F31-487D-8E1D-01B352759767}" destId="{BA06758F-D0EE-4816-B784-0235E3CFD3EA}" srcOrd="0" destOrd="0" presId="urn:microsoft.com/office/officeart/2005/8/layout/process1"/>
    <dgm:cxn modelId="{3E446CCA-07A6-4E7E-9E83-DC6763AE2BB9}"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Lst>
  <dgm:cxnLst>
    <dgm:cxn modelId="{36220D4F-343C-42AC-AB18-14E294CDBB59}" type="presOf" srcId="{90DBBB56-7F31-487D-8E1D-01B352759767}" destId="{BA06758F-D0EE-4816-B784-0235E3CFD3EA}"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(1)</a:t>
          </a:r>
        </a:p>
        <a:p>
          <a:pPr rtl="0">
            <a:lnSpc>
              <a:spcPct val="100000"/>
            </a:lnSpc>
            <a:spcAft>
              <a:spcPts val="0"/>
            </a:spcAft>
          </a:pPr>
          <a:r>
            <a:rPr kumimoji="1" lang="en-US" altLang="zh-TW" sz="1600" b="1" dirty="0" smtClean="0">
              <a:latin typeface="+mj-ea"/>
              <a:ea typeface="+mj-ea"/>
            </a:rPr>
            <a:t>Working Procedure (1)</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DB285B05-CD40-457F-BC60-42586F059277}" type="presOf" srcId="{90DBBB56-7F31-487D-8E1D-01B352759767}" destId="{BA06758F-D0EE-4816-B784-0235E3CFD3EA}" srcOrd="0" destOrd="0" presId="urn:microsoft.com/office/officeart/2005/8/layout/process1"/>
    <dgm:cxn modelId="{88E3FC64-A7DA-4109-99B8-B3700928EF54}" type="presOf" srcId="{F479BDD3-7DE2-499E-9A50-DB662663AF2B}" destId="{679B1060-9623-4FD8-B644-88E091A83A23}" srcOrd="0" destOrd="0" presId="urn:microsoft.com/office/officeart/2005/8/layout/process1"/>
    <dgm:cxn modelId="{56D1541C-C772-4667-8BFB-B43685DEB26E}"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(2)</a:t>
          </a:r>
        </a:p>
        <a:p>
          <a:pPr rtl="0">
            <a:lnSpc>
              <a:spcPct val="100000"/>
            </a:lnSpc>
            <a:spcAft>
              <a:spcPts val="0"/>
            </a:spcAft>
          </a:pPr>
          <a:r>
            <a:rPr kumimoji="1" lang="en-US" altLang="zh-TW" sz="1600" b="1" dirty="0" smtClean="0">
              <a:latin typeface="+mj-ea"/>
              <a:ea typeface="+mj-ea"/>
            </a:rPr>
            <a:t>Working Procedure (2)</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83EE0BE3-976E-4853-9F85-F4209D78B191}" type="presOf" srcId="{F479BDD3-7DE2-499E-9A50-DB662663AF2B}" destId="{679B1060-9623-4FD8-B644-88E091A83A23}" srcOrd="0" destOrd="0" presId="urn:microsoft.com/office/officeart/2005/8/layout/process1"/>
    <dgm:cxn modelId="{0D59CCC2-5107-431E-B350-5EBE91419605}" type="presOf" srcId="{90DBBB56-7F31-487D-8E1D-01B352759767}" destId="{BA06758F-D0EE-4816-B784-0235E3CFD3EA}" srcOrd="0" destOrd="0" presId="urn:microsoft.com/office/officeart/2005/8/layout/process1"/>
    <dgm:cxn modelId="{E8E4DA50-7591-4A76-B482-6C65E5C0E805}"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(2)</a:t>
          </a:r>
        </a:p>
        <a:p>
          <a:pPr rtl="0">
            <a:lnSpc>
              <a:spcPct val="100000"/>
            </a:lnSpc>
            <a:spcAft>
              <a:spcPts val="0"/>
            </a:spcAft>
          </a:pPr>
          <a:r>
            <a:rPr kumimoji="1" lang="en-US" altLang="zh-TW" sz="1600" b="1" dirty="0" smtClean="0">
              <a:latin typeface="+mj-ea"/>
              <a:ea typeface="+mj-ea"/>
            </a:rPr>
            <a:t>Working Procedure (2)</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825F3AD3-2E58-43EC-8189-EDBDB31DBD86}" type="presOf" srcId="{90DBBB56-7F31-487D-8E1D-01B352759767}" destId="{BA06758F-D0EE-4816-B784-0235E3CFD3EA}"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3E0A042E-2BD7-48DE-A7A6-621D2323787F}" type="presOf" srcId="{F479BDD3-7DE2-499E-9A50-DB662663AF2B}" destId="{679B1060-9623-4FD8-B644-88E091A83A23}" srcOrd="0" destOrd="0" presId="urn:microsoft.com/office/officeart/2005/8/layout/process1"/>
    <dgm:cxn modelId="{7B61D6B9-213B-4BDB-909F-E22CB100DF9C}"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(3)</a:t>
          </a:r>
        </a:p>
        <a:p>
          <a:pPr rtl="0">
            <a:lnSpc>
              <a:spcPct val="100000"/>
            </a:lnSpc>
            <a:spcAft>
              <a:spcPts val="0"/>
            </a:spcAft>
          </a:pPr>
          <a:r>
            <a:rPr kumimoji="1" lang="en-US" altLang="zh-TW" sz="1600" b="1" dirty="0" smtClean="0">
              <a:latin typeface="+mj-ea"/>
              <a:ea typeface="+mj-ea"/>
            </a:rPr>
            <a:t>Working Procedure (3)</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4899DD05-BA14-4B76-9250-935975237A1B}" type="presOf" srcId="{F479BDD3-7DE2-499E-9A50-DB662663AF2B}" destId="{679B1060-9623-4FD8-B644-88E091A83A23}" srcOrd="0" destOrd="0" presId="urn:microsoft.com/office/officeart/2005/8/layout/process1"/>
    <dgm:cxn modelId="{F449DF69-98B8-40F3-9E0E-1EA134EF00D5}" srcId="{90DBBB56-7F31-487D-8E1D-01B352759767}" destId="{F479BDD3-7DE2-499E-9A50-DB662663AF2B}" srcOrd="0" destOrd="0" parTransId="{A243A131-A40B-4432-BD47-DE77EB606AD6}" sibTransId="{539DE1B2-65DF-435F-9B3A-41093B63D4C8}"/>
    <dgm:cxn modelId="{243CF81D-F0E4-4C10-B5C1-DEB729817982}" type="presOf" srcId="{90DBBB56-7F31-487D-8E1D-01B352759767}" destId="{BA06758F-D0EE-4816-B784-0235E3CFD3EA}" srcOrd="0" destOrd="0" presId="urn:microsoft.com/office/officeart/2005/8/layout/process1"/>
    <dgm:cxn modelId="{C2EA90BD-1105-4EA7-A682-1DA4786219D4}"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DBBB56-7F31-487D-8E1D-01B35275976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zh-HK" altLang="en-US"/>
        </a:p>
      </dgm:t>
    </dgm:pt>
    <dgm:pt modelId="{F479BDD3-7DE2-499E-9A50-DB662663AF2B}">
      <dgm:prSet custT="1"/>
      <dgm:spPr>
        <a:solidFill>
          <a:schemeClr val="accent1">
            <a:alpha val="50000"/>
          </a:schemeClr>
        </a:solidFill>
      </dgm:spPr>
      <dgm:t>
        <a:bodyPr/>
        <a:lstStyle/>
        <a:p>
          <a:pPr rtl="0">
            <a:lnSpc>
              <a:spcPct val="100000"/>
            </a:lnSpc>
            <a:spcAft>
              <a:spcPts val="0"/>
            </a:spcAft>
          </a:pPr>
          <a:r>
            <a:rPr kumimoji="1" lang="zh-TW" altLang="en-US" sz="1600" b="1" dirty="0" smtClean="0">
              <a:latin typeface="+mj-ea"/>
              <a:ea typeface="+mj-ea"/>
            </a:rPr>
            <a:t>施</a:t>
          </a:r>
          <a:r>
            <a:rPr kumimoji="1" lang="zh-TW" sz="1600" b="1" dirty="0" smtClean="0">
              <a:latin typeface="+mj-ea"/>
              <a:ea typeface="+mj-ea"/>
            </a:rPr>
            <a:t>工</a:t>
          </a:r>
          <a:r>
            <a:rPr kumimoji="1" lang="zh-TW" altLang="en-US" sz="1600" b="1" dirty="0" smtClean="0">
              <a:latin typeface="+mj-ea"/>
              <a:ea typeface="+mj-ea"/>
            </a:rPr>
            <a:t>程序 </a:t>
          </a:r>
          <a:r>
            <a:rPr kumimoji="1" lang="en-US" altLang="zh-TW" sz="1600" b="1" dirty="0" smtClean="0">
              <a:latin typeface="+mj-ea"/>
              <a:ea typeface="+mj-ea"/>
            </a:rPr>
            <a:t>(4)</a:t>
          </a:r>
        </a:p>
        <a:p>
          <a:pPr rtl="0">
            <a:lnSpc>
              <a:spcPct val="100000"/>
            </a:lnSpc>
            <a:spcAft>
              <a:spcPts val="0"/>
            </a:spcAft>
          </a:pPr>
          <a:r>
            <a:rPr kumimoji="1" lang="en-US" altLang="zh-TW" sz="1600" b="1" dirty="0" smtClean="0">
              <a:latin typeface="+mj-ea"/>
              <a:ea typeface="+mj-ea"/>
            </a:rPr>
            <a:t>Working Procedure (4)</a:t>
          </a:r>
          <a:endParaRPr lang="zh-HK" sz="1600" dirty="0">
            <a:latin typeface="+mj-ea"/>
            <a:ea typeface="+mj-ea"/>
          </a:endParaRPr>
        </a:p>
      </dgm:t>
    </dgm:pt>
    <dgm:pt modelId="{A243A131-A40B-4432-BD47-DE77EB606AD6}" type="parTrans" cxnId="{F449DF69-98B8-40F3-9E0E-1EA134EF00D5}">
      <dgm:prSet/>
      <dgm:spPr/>
      <dgm:t>
        <a:bodyPr/>
        <a:lstStyle/>
        <a:p>
          <a:endParaRPr lang="zh-HK" altLang="en-US"/>
        </a:p>
      </dgm:t>
    </dgm:pt>
    <dgm:pt modelId="{539DE1B2-65DF-435F-9B3A-41093B63D4C8}" type="sibTrans" cxnId="{F449DF69-98B8-40F3-9E0E-1EA134EF00D5}">
      <dgm:prSet/>
      <dgm:spPr/>
      <dgm:t>
        <a:bodyPr/>
        <a:lstStyle/>
        <a:p>
          <a:endParaRPr lang="zh-HK" altLang="en-US"/>
        </a:p>
      </dgm:t>
    </dgm:pt>
    <dgm:pt modelId="{BA06758F-D0EE-4816-B784-0235E3CFD3EA}" type="pres">
      <dgm:prSet presAssocID="{90DBBB56-7F31-487D-8E1D-01B352759767}" presName="Name0" presStyleCnt="0">
        <dgm:presLayoutVars>
          <dgm:dir/>
          <dgm:resizeHandles val="exact"/>
        </dgm:presLayoutVars>
      </dgm:prSet>
      <dgm:spPr/>
      <dgm:t>
        <a:bodyPr/>
        <a:lstStyle/>
        <a:p>
          <a:endParaRPr lang="zh-HK" altLang="en-US"/>
        </a:p>
      </dgm:t>
    </dgm:pt>
    <dgm:pt modelId="{679B1060-9623-4FD8-B644-88E091A83A23}" type="pres">
      <dgm:prSet presAssocID="{F479BDD3-7DE2-499E-9A50-DB662663AF2B}" presName="node" presStyleLbl="node1" presStyleIdx="0" presStyleCnt="1" custAng="0" custScaleX="100196" custScaleY="97795" custLinFactY="-81647" custLinFactNeighborX="-87091" custLinFactNeighborY="-100000">
        <dgm:presLayoutVars>
          <dgm:bulletEnabled val="1"/>
        </dgm:presLayoutVars>
      </dgm:prSet>
      <dgm:spPr/>
      <dgm:t>
        <a:bodyPr/>
        <a:lstStyle/>
        <a:p>
          <a:endParaRPr lang="zh-HK" altLang="en-US"/>
        </a:p>
      </dgm:t>
    </dgm:pt>
  </dgm:ptLst>
  <dgm:cxnLst>
    <dgm:cxn modelId="{F449DF69-98B8-40F3-9E0E-1EA134EF00D5}" srcId="{90DBBB56-7F31-487D-8E1D-01B352759767}" destId="{F479BDD3-7DE2-499E-9A50-DB662663AF2B}" srcOrd="0" destOrd="0" parTransId="{A243A131-A40B-4432-BD47-DE77EB606AD6}" sibTransId="{539DE1B2-65DF-435F-9B3A-41093B63D4C8}"/>
    <dgm:cxn modelId="{56E89D15-ABBF-4B06-8389-06FF2BDE9766}" type="presOf" srcId="{F479BDD3-7DE2-499E-9A50-DB662663AF2B}" destId="{679B1060-9623-4FD8-B644-88E091A83A23}" srcOrd="0" destOrd="0" presId="urn:microsoft.com/office/officeart/2005/8/layout/process1"/>
    <dgm:cxn modelId="{E030AD70-9F4A-4183-985A-00A8573A2B59}" type="presOf" srcId="{90DBBB56-7F31-487D-8E1D-01B352759767}" destId="{BA06758F-D0EE-4816-B784-0235E3CFD3EA}" srcOrd="0" destOrd="0" presId="urn:microsoft.com/office/officeart/2005/8/layout/process1"/>
    <dgm:cxn modelId="{4D1F81C8-76B7-4F39-9577-A1DC92F2EB48}" type="presParOf" srcId="{BA06758F-D0EE-4816-B784-0235E3CFD3EA}" destId="{679B1060-9623-4FD8-B644-88E091A83A2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3943" y="0"/>
          <a:ext cx="2017364" cy="864096"/>
        </a:xfrm>
        <a:prstGeom prst="roundRect">
          <a:avLst>
            <a:gd name="adj" fmla="val 10000"/>
          </a:avLst>
        </a:prstGeom>
        <a:solidFill>
          <a:schemeClr val="accent5">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工程地點</a:t>
          </a:r>
          <a:endParaRPr kumimoji="1" lang="en-US" altLang="zh-TW" sz="1600" b="1" kern="1200" dirty="0" smtClean="0">
            <a:latin typeface="+mj-ea"/>
            <a:ea typeface="+mj-ea"/>
          </a:endParaRPr>
        </a:p>
        <a:p>
          <a:pPr lvl="0" algn="ctr" defTabSz="711200" rtl="0">
            <a:lnSpc>
              <a:spcPct val="100000"/>
            </a:lnSpc>
            <a:spcBef>
              <a:spcPct val="0"/>
            </a:spcBef>
            <a:spcAft>
              <a:spcPts val="0"/>
            </a:spcAft>
          </a:pPr>
          <a:r>
            <a:rPr kumimoji="1" lang="en-US" altLang="zh-TW" sz="1600" b="1" kern="1200" dirty="0" smtClean="0">
              <a:latin typeface="+mj-ea"/>
              <a:ea typeface="+mj-ea"/>
            </a:rPr>
            <a:t>Job Location</a:t>
          </a:r>
          <a:endParaRPr lang="zh-HK" sz="1600" kern="1200" dirty="0">
            <a:latin typeface="+mj-ea"/>
            <a:ea typeface="+mj-ea"/>
          </a:endParaRPr>
        </a:p>
      </dsp:txBody>
      <dsp:txXfrm>
        <a:off x="29252" y="25309"/>
        <a:ext cx="1966746" cy="8134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(5)</a:t>
          </a:r>
        </a:p>
        <a:p>
          <a:pPr lvl="0" algn="ctr" defTabSz="711200" rtl="0">
            <a:lnSpc>
              <a:spcPct val="100000"/>
            </a:lnSpc>
            <a:spcBef>
              <a:spcPct val="0"/>
            </a:spcBef>
            <a:spcAft>
              <a:spcPts val="0"/>
            </a:spcAft>
          </a:pPr>
          <a:r>
            <a:rPr kumimoji="1" lang="en-US" altLang="zh-TW" sz="1600" b="1" kern="1200" dirty="0" smtClean="0">
              <a:latin typeface="+mj-ea"/>
              <a:ea typeface="+mj-ea"/>
            </a:rPr>
            <a:t>Working Procedure (5)</a:t>
          </a:r>
          <a:endParaRPr lang="zh-HK" sz="1600" kern="1200" dirty="0">
            <a:latin typeface="+mj-ea"/>
            <a:ea typeface="+mj-ea"/>
          </a:endParaRPr>
        </a:p>
      </dsp:txBody>
      <dsp:txXfrm>
        <a:off x="23199" y="23199"/>
        <a:ext cx="2842240" cy="7456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(6)</a:t>
          </a:r>
        </a:p>
        <a:p>
          <a:pPr lvl="0" algn="ctr" defTabSz="711200" rtl="0">
            <a:lnSpc>
              <a:spcPct val="100000"/>
            </a:lnSpc>
            <a:spcBef>
              <a:spcPct val="0"/>
            </a:spcBef>
            <a:spcAft>
              <a:spcPts val="0"/>
            </a:spcAft>
          </a:pPr>
          <a:r>
            <a:rPr kumimoji="1" lang="en-US" altLang="zh-TW" sz="1600" b="1" kern="1200" dirty="0" smtClean="0">
              <a:latin typeface="+mj-ea"/>
              <a:ea typeface="+mj-ea"/>
            </a:rPr>
            <a:t>Working Procedure (6)</a:t>
          </a:r>
          <a:endParaRPr lang="zh-HK" sz="1600" kern="1200" dirty="0">
            <a:latin typeface="+mj-ea"/>
            <a:ea typeface="+mj-ea"/>
          </a:endParaRPr>
        </a:p>
      </dsp:txBody>
      <dsp:txXfrm>
        <a:off x="23199" y="23199"/>
        <a:ext cx="2842240" cy="7456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(6)</a:t>
          </a:r>
        </a:p>
        <a:p>
          <a:pPr lvl="0" algn="ctr" defTabSz="711200" rtl="0">
            <a:lnSpc>
              <a:spcPct val="100000"/>
            </a:lnSpc>
            <a:spcBef>
              <a:spcPct val="0"/>
            </a:spcBef>
            <a:spcAft>
              <a:spcPts val="0"/>
            </a:spcAft>
          </a:pPr>
          <a:r>
            <a:rPr kumimoji="1" lang="en-US" altLang="zh-TW" sz="1600" b="1" kern="1200" dirty="0" smtClean="0">
              <a:latin typeface="+mj-ea"/>
              <a:ea typeface="+mj-ea"/>
            </a:rPr>
            <a:t>Working Procedure (6)</a:t>
          </a:r>
          <a:endParaRPr lang="zh-HK" sz="1600" kern="1200" dirty="0">
            <a:latin typeface="+mj-ea"/>
            <a:ea typeface="+mj-ea"/>
          </a:endParaRPr>
        </a:p>
      </dsp:txBody>
      <dsp:txXfrm>
        <a:off x="23199" y="23199"/>
        <a:ext cx="2842240" cy="7456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(7)</a:t>
          </a:r>
        </a:p>
        <a:p>
          <a:pPr lvl="0" algn="ctr" defTabSz="711200" rtl="0">
            <a:lnSpc>
              <a:spcPct val="100000"/>
            </a:lnSpc>
            <a:spcBef>
              <a:spcPct val="0"/>
            </a:spcBef>
            <a:spcAft>
              <a:spcPts val="0"/>
            </a:spcAft>
          </a:pPr>
          <a:r>
            <a:rPr kumimoji="1" lang="en-US" altLang="zh-TW" sz="1600" b="1" kern="1200" dirty="0" smtClean="0">
              <a:latin typeface="+mj-ea"/>
              <a:ea typeface="+mj-ea"/>
            </a:rPr>
            <a:t>Working </a:t>
          </a:r>
          <a:r>
            <a:rPr kumimoji="1" lang="en-US" altLang="zh-TW" sz="1600" b="1" kern="1200" smtClean="0">
              <a:latin typeface="+mj-ea"/>
              <a:ea typeface="+mj-ea"/>
            </a:rPr>
            <a:t>Procedure (7)</a:t>
          </a:r>
          <a:endParaRPr lang="zh-HK" sz="1600" kern="1200" dirty="0">
            <a:latin typeface="+mj-ea"/>
            <a:ea typeface="+mj-ea"/>
          </a:endParaRPr>
        </a:p>
      </dsp:txBody>
      <dsp:txXfrm>
        <a:off x="23199" y="23199"/>
        <a:ext cx="2842240" cy="74568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(8)</a:t>
          </a:r>
        </a:p>
        <a:p>
          <a:pPr lvl="0" algn="ctr" defTabSz="711200" rtl="0">
            <a:lnSpc>
              <a:spcPct val="100000"/>
            </a:lnSpc>
            <a:spcBef>
              <a:spcPct val="0"/>
            </a:spcBef>
            <a:spcAft>
              <a:spcPts val="0"/>
            </a:spcAft>
          </a:pPr>
          <a:r>
            <a:rPr kumimoji="1" lang="en-US" altLang="zh-TW" sz="1600" b="1" kern="1200" dirty="0" smtClean="0">
              <a:latin typeface="+mj-ea"/>
              <a:ea typeface="+mj-ea"/>
            </a:rPr>
            <a:t>Working Procedure (8)</a:t>
          </a:r>
          <a:endParaRPr lang="zh-HK" sz="1600" kern="1200" dirty="0">
            <a:latin typeface="+mj-ea"/>
            <a:ea typeface="+mj-ea"/>
          </a:endParaRPr>
        </a:p>
      </dsp:txBody>
      <dsp:txXfrm>
        <a:off x="23199" y="23199"/>
        <a:ext cx="2842240" cy="7456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(8)</a:t>
          </a:r>
        </a:p>
        <a:p>
          <a:pPr lvl="0" algn="ctr" defTabSz="711200" rtl="0">
            <a:lnSpc>
              <a:spcPct val="100000"/>
            </a:lnSpc>
            <a:spcBef>
              <a:spcPct val="0"/>
            </a:spcBef>
            <a:spcAft>
              <a:spcPts val="0"/>
            </a:spcAft>
          </a:pPr>
          <a:r>
            <a:rPr kumimoji="1" lang="en-US" altLang="zh-TW" sz="1600" b="1" kern="1200" dirty="0" smtClean="0">
              <a:latin typeface="+mj-ea"/>
              <a:ea typeface="+mj-ea"/>
            </a:rPr>
            <a:t>Working Procedure (8)</a:t>
          </a:r>
          <a:endParaRPr lang="zh-HK" sz="1600" kern="1200" dirty="0">
            <a:latin typeface="+mj-ea"/>
            <a:ea typeface="+mj-ea"/>
          </a:endParaRPr>
        </a:p>
      </dsp:txBody>
      <dsp:txXfrm>
        <a:off x="23199" y="23199"/>
        <a:ext cx="2842240" cy="74568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3018435" cy="86409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其他工程記錄</a:t>
          </a:r>
          <a:endParaRPr kumimoji="1" lang="en-US" altLang="zh-TW" sz="1600" b="1" kern="1200" dirty="0" smtClean="0">
            <a:latin typeface="+mj-ea"/>
            <a:ea typeface="+mj-ea"/>
          </a:endParaRPr>
        </a:p>
        <a:p>
          <a:pPr lvl="0" algn="ctr" defTabSz="711200" rtl="0">
            <a:lnSpc>
              <a:spcPct val="100000"/>
            </a:lnSpc>
            <a:spcBef>
              <a:spcPct val="0"/>
            </a:spcBef>
            <a:spcAft>
              <a:spcPts val="0"/>
            </a:spcAft>
          </a:pPr>
          <a:r>
            <a:rPr kumimoji="1" lang="en-US" altLang="zh-TW" sz="1600" b="1" kern="1200" dirty="0" smtClean="0">
              <a:latin typeface="+mj-ea"/>
              <a:ea typeface="+mj-ea"/>
            </a:rPr>
            <a:t>Other Job Reference</a:t>
          </a:r>
          <a:endParaRPr lang="zh-HK" sz="1600" kern="1200" dirty="0">
            <a:latin typeface="+mj-ea"/>
            <a:ea typeface="+mj-ea"/>
          </a:endParaRPr>
        </a:p>
      </dsp:txBody>
      <dsp:txXfrm>
        <a:off x="25309" y="25309"/>
        <a:ext cx="2967817" cy="81347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3018435" cy="86409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其他工程記錄</a:t>
          </a:r>
          <a:endParaRPr kumimoji="1" lang="en-US" altLang="zh-TW" sz="1600" b="1" kern="1200" dirty="0" smtClean="0">
            <a:latin typeface="+mj-ea"/>
            <a:ea typeface="+mj-ea"/>
          </a:endParaRPr>
        </a:p>
        <a:p>
          <a:pPr lvl="0" algn="ctr" defTabSz="711200" rtl="0">
            <a:lnSpc>
              <a:spcPct val="100000"/>
            </a:lnSpc>
            <a:spcBef>
              <a:spcPct val="0"/>
            </a:spcBef>
            <a:spcAft>
              <a:spcPts val="0"/>
            </a:spcAft>
          </a:pPr>
          <a:r>
            <a:rPr kumimoji="1" lang="en-US" altLang="zh-TW" sz="1600" b="1" kern="1200" dirty="0" smtClean="0">
              <a:latin typeface="+mj-ea"/>
              <a:ea typeface="+mj-ea"/>
            </a:rPr>
            <a:t>Other Job Reference</a:t>
          </a:r>
          <a:endParaRPr lang="zh-HK" sz="1600" kern="1200" dirty="0">
            <a:latin typeface="+mj-ea"/>
            <a:ea typeface="+mj-ea"/>
          </a:endParaRPr>
        </a:p>
      </dsp:txBody>
      <dsp:txXfrm>
        <a:off x="25309" y="25309"/>
        <a:ext cx="2967817" cy="81347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3943" y="0"/>
          <a:ext cx="2017364" cy="864096"/>
        </a:xfrm>
        <a:prstGeom prst="roundRect">
          <a:avLst>
            <a:gd name="adj" fmla="val 10000"/>
          </a:avLst>
        </a:prstGeom>
        <a:solidFill>
          <a:schemeClr val="accent5">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工程地點</a:t>
          </a:r>
          <a:endParaRPr kumimoji="1" lang="en-US" altLang="zh-TW" sz="1600" b="1" kern="1200" dirty="0">
            <a:latin typeface="+mj-ea"/>
            <a:ea typeface="+mj-ea"/>
          </a:endParaRPr>
        </a:p>
        <a:p>
          <a:pPr lvl="0" algn="ctr" defTabSz="711200" rtl="0">
            <a:lnSpc>
              <a:spcPct val="100000"/>
            </a:lnSpc>
            <a:spcBef>
              <a:spcPct val="0"/>
            </a:spcBef>
            <a:spcAft>
              <a:spcPts val="0"/>
            </a:spcAft>
          </a:pPr>
          <a:r>
            <a:rPr kumimoji="1" lang="en-US" altLang="zh-TW" sz="1600" b="1" kern="1200" dirty="0">
              <a:latin typeface="+mj-ea"/>
              <a:ea typeface="+mj-ea"/>
            </a:rPr>
            <a:t>Job Location</a:t>
          </a:r>
          <a:endParaRPr lang="zh-HK" sz="1600" kern="1200" dirty="0">
            <a:latin typeface="+mj-ea"/>
            <a:ea typeface="+mj-ea"/>
          </a:endParaRPr>
        </a:p>
      </dsp:txBody>
      <dsp:txXfrm>
        <a:off x="29252" y="25309"/>
        <a:ext cx="1966746" cy="81347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3943" y="0"/>
          <a:ext cx="2017364" cy="864096"/>
        </a:xfrm>
        <a:prstGeom prst="roundRect">
          <a:avLst>
            <a:gd name="adj" fmla="val 10000"/>
          </a:avLst>
        </a:prstGeom>
        <a:solidFill>
          <a:schemeClr val="accent5">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施工面積</a:t>
          </a:r>
          <a:endParaRPr kumimoji="1" lang="en-US" altLang="zh-TW" sz="1600" b="1" kern="1200" dirty="0">
            <a:latin typeface="+mj-ea"/>
            <a:ea typeface="+mj-ea"/>
          </a:endParaRPr>
        </a:p>
        <a:p>
          <a:pPr lvl="0" algn="ctr" defTabSz="711200" rtl="0">
            <a:lnSpc>
              <a:spcPct val="100000"/>
            </a:lnSpc>
            <a:spcBef>
              <a:spcPct val="0"/>
            </a:spcBef>
            <a:spcAft>
              <a:spcPts val="0"/>
            </a:spcAft>
          </a:pPr>
          <a:r>
            <a:rPr kumimoji="1" lang="en-US" altLang="zh-TW" sz="1600" b="1" kern="1200" dirty="0">
              <a:latin typeface="+mj-ea"/>
              <a:ea typeface="+mj-ea"/>
            </a:rPr>
            <a:t>Area</a:t>
          </a:r>
          <a:endParaRPr lang="zh-HK" sz="1600" kern="1200" dirty="0">
            <a:latin typeface="+mj-ea"/>
            <a:ea typeface="+mj-ea"/>
          </a:endParaRPr>
        </a:p>
      </dsp:txBody>
      <dsp:txXfrm>
        <a:off x="29252" y="25309"/>
        <a:ext cx="1966746" cy="813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3234037" cy="86409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前</a:t>
          </a:r>
          <a:r>
            <a:rPr kumimoji="1" lang="zh-TW" sz="1600" b="1" kern="1200" dirty="0" smtClean="0">
              <a:latin typeface="+mj-ea"/>
              <a:ea typeface="+mj-ea"/>
            </a:rPr>
            <a:t>情況</a:t>
          </a:r>
          <a:endParaRPr kumimoji="1" lang="en-US" altLang="zh-TW" sz="1600" b="1" kern="1200" dirty="0" smtClean="0">
            <a:latin typeface="+mj-ea"/>
            <a:ea typeface="+mj-ea"/>
          </a:endParaRPr>
        </a:p>
        <a:p>
          <a:pPr lvl="0" algn="ctr" defTabSz="711200" rtl="0">
            <a:lnSpc>
              <a:spcPct val="100000"/>
            </a:lnSpc>
            <a:spcBef>
              <a:spcPct val="0"/>
            </a:spcBef>
            <a:spcAft>
              <a:spcPts val="0"/>
            </a:spcAft>
          </a:pPr>
          <a:r>
            <a:rPr kumimoji="1" lang="en-US" altLang="zh-TW" sz="1600" b="1" kern="1200" dirty="0" smtClean="0">
              <a:latin typeface="+mj-ea"/>
              <a:ea typeface="+mj-ea"/>
            </a:rPr>
            <a:t>Condition Before The Works</a:t>
          </a:r>
          <a:endParaRPr lang="zh-HK" sz="1600" kern="1200" dirty="0">
            <a:latin typeface="+mj-ea"/>
            <a:ea typeface="+mj-ea"/>
          </a:endParaRPr>
        </a:p>
      </dsp:txBody>
      <dsp:txXfrm>
        <a:off x="25309" y="25309"/>
        <a:ext cx="3183419" cy="81347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3943" y="0"/>
          <a:ext cx="2017364" cy="864096"/>
        </a:xfrm>
        <a:prstGeom prst="roundRect">
          <a:avLst>
            <a:gd name="adj" fmla="val 10000"/>
          </a:avLst>
        </a:prstGeom>
        <a:solidFill>
          <a:schemeClr val="accent5">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完工日期</a:t>
          </a:r>
          <a:endParaRPr kumimoji="1" lang="en-US" altLang="zh-TW" sz="1600" b="1" kern="1200" dirty="0">
            <a:latin typeface="+mj-ea"/>
            <a:ea typeface="+mj-ea"/>
          </a:endParaRPr>
        </a:p>
        <a:p>
          <a:pPr lvl="0" algn="ctr" defTabSz="711200" rtl="0">
            <a:lnSpc>
              <a:spcPct val="100000"/>
            </a:lnSpc>
            <a:spcBef>
              <a:spcPct val="0"/>
            </a:spcBef>
            <a:spcAft>
              <a:spcPts val="0"/>
            </a:spcAft>
          </a:pPr>
          <a:r>
            <a:rPr kumimoji="1" lang="en-US" altLang="zh-TW" sz="1600" b="1" kern="1200" dirty="0">
              <a:latin typeface="+mj-ea"/>
              <a:ea typeface="+mj-ea"/>
            </a:rPr>
            <a:t>Job Completed</a:t>
          </a:r>
          <a:endParaRPr lang="zh-HK" sz="1600" kern="1200" dirty="0">
            <a:latin typeface="+mj-ea"/>
            <a:ea typeface="+mj-ea"/>
          </a:endParaRPr>
        </a:p>
      </dsp:txBody>
      <dsp:txXfrm>
        <a:off x="29252" y="25309"/>
        <a:ext cx="1966746" cy="81347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3943" y="0"/>
          <a:ext cx="2017364" cy="864096"/>
        </a:xfrm>
        <a:prstGeom prst="roundRect">
          <a:avLst>
            <a:gd name="adj" fmla="val 10000"/>
          </a:avLst>
        </a:prstGeom>
        <a:solidFill>
          <a:schemeClr val="accent5">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選用材料</a:t>
          </a:r>
          <a:endParaRPr kumimoji="1" lang="en-US" altLang="zh-TW" sz="1600" b="1" kern="1200" dirty="0">
            <a:latin typeface="+mj-ea"/>
            <a:ea typeface="+mj-ea"/>
          </a:endParaRPr>
        </a:p>
        <a:p>
          <a:pPr lvl="0" algn="ctr" defTabSz="711200" rtl="0">
            <a:lnSpc>
              <a:spcPct val="100000"/>
            </a:lnSpc>
            <a:spcBef>
              <a:spcPct val="0"/>
            </a:spcBef>
            <a:spcAft>
              <a:spcPts val="0"/>
            </a:spcAft>
          </a:pPr>
          <a:r>
            <a:rPr kumimoji="1" lang="en-US" altLang="zh-TW" sz="1600" b="1" kern="1200" dirty="0">
              <a:latin typeface="+mj-ea"/>
              <a:ea typeface="+mj-ea"/>
            </a:rPr>
            <a:t>Material Used</a:t>
          </a:r>
          <a:endParaRPr lang="zh-HK" sz="1600" kern="1200" dirty="0">
            <a:latin typeface="+mj-ea"/>
            <a:ea typeface="+mj-ea"/>
          </a:endParaRPr>
        </a:p>
      </dsp:txBody>
      <dsp:txXfrm>
        <a:off x="29252" y="25309"/>
        <a:ext cx="1966746" cy="81347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4024580" cy="86409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施</a:t>
          </a:r>
          <a:r>
            <a:rPr kumimoji="1" lang="zh-TW"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工</a:t>
          </a:r>
          <a:r>
            <a:rPr kumimoji="1" lang="zh-TW" altLang="en-US"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前水缸內</a:t>
          </a:r>
          <a:r>
            <a:rPr kumimoji="1" lang="zh-TW"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情況</a:t>
          </a:r>
          <a:endParaRPr kumimoji="1" lang="en-US" altLang="zh-TW" sz="1600" b="1" kern="1200" dirty="0">
            <a:latin typeface="Arial Unicode MS" panose="020B0604020202020204" pitchFamily="34" charset="-120"/>
            <a:ea typeface="Arial Unicode MS" panose="020B0604020202020204" pitchFamily="34" charset="-120"/>
            <a:cs typeface="Arial Unicode MS" panose="020B0604020202020204" pitchFamily="34" charset="-120"/>
          </a:endParaRPr>
        </a:p>
        <a:p>
          <a:pPr lvl="0" algn="ctr" defTabSz="711200" rtl="0">
            <a:lnSpc>
              <a:spcPct val="100000"/>
            </a:lnSpc>
            <a:spcBef>
              <a:spcPct val="0"/>
            </a:spcBef>
            <a:spcAft>
              <a:spcPts val="0"/>
            </a:spcAft>
          </a:pPr>
          <a:r>
            <a:rPr kumimoji="1" lang="en-US" altLang="zh-TW" sz="1600" b="1" kern="1200" dirty="0">
              <a:latin typeface="+mj-ea"/>
              <a:ea typeface="+mj-ea"/>
            </a:rPr>
            <a:t>Job Site Condition Before The Works</a:t>
          </a:r>
          <a:endParaRPr lang="zh-HK" sz="1600" kern="1200" dirty="0">
            <a:latin typeface="+mj-ea"/>
            <a:ea typeface="+mj-ea"/>
          </a:endParaRPr>
        </a:p>
      </dsp:txBody>
      <dsp:txXfrm>
        <a:off x="25309" y="25309"/>
        <a:ext cx="3973962" cy="81347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4024580" cy="86409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施</a:t>
          </a:r>
          <a:r>
            <a:rPr kumimoji="1" lang="zh-TW"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工</a:t>
          </a:r>
          <a:r>
            <a:rPr kumimoji="1" lang="zh-TW" altLang="en-US"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前水缸內</a:t>
          </a:r>
          <a:r>
            <a:rPr kumimoji="1" lang="zh-TW"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情況</a:t>
          </a:r>
          <a:endParaRPr kumimoji="1" lang="en-US" altLang="zh-TW" sz="1600" b="1" kern="1200" dirty="0">
            <a:latin typeface="Arial Unicode MS" panose="020B0604020202020204" pitchFamily="34" charset="-120"/>
            <a:ea typeface="Arial Unicode MS" panose="020B0604020202020204" pitchFamily="34" charset="-120"/>
            <a:cs typeface="Arial Unicode MS" panose="020B0604020202020204" pitchFamily="34" charset="-120"/>
          </a:endParaRPr>
        </a:p>
        <a:p>
          <a:pPr lvl="0" algn="ctr" defTabSz="711200" rtl="0">
            <a:lnSpc>
              <a:spcPct val="100000"/>
            </a:lnSpc>
            <a:spcBef>
              <a:spcPct val="0"/>
            </a:spcBef>
            <a:spcAft>
              <a:spcPts val="0"/>
            </a:spcAft>
          </a:pPr>
          <a:r>
            <a:rPr kumimoji="1" lang="en-US" altLang="zh-TW" sz="1600" b="1" kern="1200" dirty="0">
              <a:latin typeface="+mj-ea"/>
              <a:ea typeface="+mj-ea"/>
            </a:rPr>
            <a:t>Job Site Condition Before The Works</a:t>
          </a:r>
          <a:endParaRPr lang="zh-HK" sz="1600" kern="1200" dirty="0">
            <a:latin typeface="+mj-ea"/>
            <a:ea typeface="+mj-ea"/>
          </a:endParaRPr>
        </a:p>
      </dsp:txBody>
      <dsp:txXfrm>
        <a:off x="25309" y="25309"/>
        <a:ext cx="3973962" cy="81347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4024580" cy="86409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施</a:t>
          </a:r>
          <a:r>
            <a:rPr kumimoji="1" lang="zh-TW"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工</a:t>
          </a:r>
          <a:r>
            <a:rPr kumimoji="1" lang="zh-TW" altLang="en-US"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前水缸內</a:t>
          </a:r>
          <a:r>
            <a:rPr kumimoji="1" lang="zh-TW" sz="1600" b="1" kern="1200" dirty="0">
              <a:latin typeface="Arial Unicode MS" panose="020B0604020202020204" pitchFamily="34" charset="-120"/>
              <a:ea typeface="Arial Unicode MS" panose="020B0604020202020204" pitchFamily="34" charset="-120"/>
              <a:cs typeface="Arial Unicode MS" panose="020B0604020202020204" pitchFamily="34" charset="-120"/>
            </a:rPr>
            <a:t>情況</a:t>
          </a:r>
          <a:endParaRPr kumimoji="1" lang="en-US" altLang="zh-TW" sz="1600" b="1" kern="1200" dirty="0">
            <a:latin typeface="Arial Unicode MS" panose="020B0604020202020204" pitchFamily="34" charset="-120"/>
            <a:ea typeface="Arial Unicode MS" panose="020B0604020202020204" pitchFamily="34" charset="-120"/>
            <a:cs typeface="Arial Unicode MS" panose="020B0604020202020204" pitchFamily="34" charset="-120"/>
          </a:endParaRPr>
        </a:p>
        <a:p>
          <a:pPr lvl="0" algn="ctr" defTabSz="711200" rtl="0">
            <a:lnSpc>
              <a:spcPct val="100000"/>
            </a:lnSpc>
            <a:spcBef>
              <a:spcPct val="0"/>
            </a:spcBef>
            <a:spcAft>
              <a:spcPts val="0"/>
            </a:spcAft>
          </a:pPr>
          <a:r>
            <a:rPr kumimoji="1" lang="en-US" altLang="zh-TW" sz="1600" b="1" kern="1200" dirty="0">
              <a:latin typeface="+mj-ea"/>
              <a:ea typeface="+mj-ea"/>
            </a:rPr>
            <a:t>Job Site Condition Before The Works</a:t>
          </a:r>
          <a:endParaRPr lang="zh-HK" sz="1600" kern="1200" dirty="0">
            <a:latin typeface="+mj-ea"/>
            <a:ea typeface="+mj-ea"/>
          </a:endParaRPr>
        </a:p>
      </dsp:txBody>
      <dsp:txXfrm>
        <a:off x="25309" y="25309"/>
        <a:ext cx="3973962" cy="81347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(1)</a:t>
          </a:r>
        </a:p>
        <a:p>
          <a:pPr lvl="0" algn="ctr" defTabSz="711200" rtl="0">
            <a:lnSpc>
              <a:spcPct val="100000"/>
            </a:lnSpc>
            <a:spcBef>
              <a:spcPct val="0"/>
            </a:spcBef>
            <a:spcAft>
              <a:spcPts val="0"/>
            </a:spcAft>
          </a:pPr>
          <a:r>
            <a:rPr kumimoji="1" lang="en-US" altLang="zh-TW" sz="1600" b="1" kern="1200" dirty="0">
              <a:latin typeface="+mj-ea"/>
              <a:ea typeface="+mj-ea"/>
            </a:rPr>
            <a:t>Working Procedure (1)</a:t>
          </a:r>
          <a:endParaRPr lang="zh-HK" sz="1600" kern="1200" dirty="0">
            <a:latin typeface="+mj-ea"/>
            <a:ea typeface="+mj-ea"/>
          </a:endParaRPr>
        </a:p>
      </dsp:txBody>
      <dsp:txXfrm>
        <a:off x="23199" y="23199"/>
        <a:ext cx="2842240" cy="74568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(2)</a:t>
          </a:r>
        </a:p>
        <a:p>
          <a:pPr lvl="0" algn="ctr" defTabSz="711200" rtl="0">
            <a:lnSpc>
              <a:spcPct val="100000"/>
            </a:lnSpc>
            <a:spcBef>
              <a:spcPct val="0"/>
            </a:spcBef>
            <a:spcAft>
              <a:spcPts val="0"/>
            </a:spcAft>
          </a:pPr>
          <a:r>
            <a:rPr kumimoji="1" lang="en-US" altLang="zh-TW" sz="1600" b="1" kern="1200" dirty="0">
              <a:latin typeface="+mj-ea"/>
              <a:ea typeface="+mj-ea"/>
            </a:rPr>
            <a:t>Working Procedure (2)</a:t>
          </a:r>
          <a:endParaRPr lang="zh-HK" sz="1600" kern="1200" dirty="0">
            <a:latin typeface="+mj-ea"/>
            <a:ea typeface="+mj-ea"/>
          </a:endParaRPr>
        </a:p>
      </dsp:txBody>
      <dsp:txXfrm>
        <a:off x="23199" y="23199"/>
        <a:ext cx="2842240" cy="74568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(2)</a:t>
          </a:r>
        </a:p>
        <a:p>
          <a:pPr lvl="0" algn="ctr" defTabSz="711200" rtl="0">
            <a:lnSpc>
              <a:spcPct val="100000"/>
            </a:lnSpc>
            <a:spcBef>
              <a:spcPct val="0"/>
            </a:spcBef>
            <a:spcAft>
              <a:spcPts val="0"/>
            </a:spcAft>
          </a:pPr>
          <a:r>
            <a:rPr kumimoji="1" lang="en-US" altLang="zh-TW" sz="1600" b="1" kern="1200" dirty="0">
              <a:latin typeface="+mj-ea"/>
              <a:ea typeface="+mj-ea"/>
            </a:rPr>
            <a:t>Working Procedure (2)</a:t>
          </a:r>
          <a:endParaRPr lang="zh-HK" sz="1600" kern="1200" dirty="0">
            <a:latin typeface="+mj-ea"/>
            <a:ea typeface="+mj-ea"/>
          </a:endParaRPr>
        </a:p>
      </dsp:txBody>
      <dsp:txXfrm>
        <a:off x="23199" y="23199"/>
        <a:ext cx="2842240" cy="74568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(3)</a:t>
          </a:r>
        </a:p>
        <a:p>
          <a:pPr lvl="0" algn="ctr" defTabSz="711200" rtl="0">
            <a:lnSpc>
              <a:spcPct val="100000"/>
            </a:lnSpc>
            <a:spcBef>
              <a:spcPct val="0"/>
            </a:spcBef>
            <a:spcAft>
              <a:spcPts val="0"/>
            </a:spcAft>
          </a:pPr>
          <a:r>
            <a:rPr kumimoji="1" lang="en-US" altLang="zh-TW" sz="1600" b="1" kern="1200" dirty="0">
              <a:latin typeface="+mj-ea"/>
              <a:ea typeface="+mj-ea"/>
            </a:rPr>
            <a:t>Working Procedure (3)</a:t>
          </a:r>
          <a:endParaRPr lang="zh-HK" sz="1600" kern="1200" dirty="0">
            <a:latin typeface="+mj-ea"/>
            <a:ea typeface="+mj-ea"/>
          </a:endParaRPr>
        </a:p>
      </dsp:txBody>
      <dsp:txXfrm>
        <a:off x="23199" y="23199"/>
        <a:ext cx="2842240" cy="74568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(3)</a:t>
          </a:r>
        </a:p>
        <a:p>
          <a:pPr lvl="0" algn="ctr" defTabSz="711200" rtl="0">
            <a:lnSpc>
              <a:spcPct val="100000"/>
            </a:lnSpc>
            <a:spcBef>
              <a:spcPct val="0"/>
            </a:spcBef>
            <a:spcAft>
              <a:spcPts val="0"/>
            </a:spcAft>
          </a:pPr>
          <a:r>
            <a:rPr kumimoji="1" lang="en-US" altLang="zh-TW" sz="1600" b="1" kern="1200" dirty="0">
              <a:latin typeface="+mj-ea"/>
              <a:ea typeface="+mj-ea"/>
            </a:rPr>
            <a:t>Working Procedure (3)</a:t>
          </a:r>
          <a:endParaRPr lang="zh-HK" sz="1600" kern="1200" dirty="0">
            <a:latin typeface="+mj-ea"/>
            <a:ea typeface="+mj-ea"/>
          </a:endParaRPr>
        </a:p>
      </dsp:txBody>
      <dsp:txXfrm>
        <a:off x="23199" y="23199"/>
        <a:ext cx="2842240" cy="7456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3234037" cy="86409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前</a:t>
          </a:r>
          <a:r>
            <a:rPr kumimoji="1" lang="zh-TW" sz="1600" b="1" kern="1200" dirty="0" smtClean="0">
              <a:latin typeface="+mj-ea"/>
              <a:ea typeface="+mj-ea"/>
            </a:rPr>
            <a:t>情況</a:t>
          </a:r>
          <a:endParaRPr kumimoji="1" lang="en-US" altLang="zh-TW" sz="1600" b="1" kern="1200" dirty="0" smtClean="0">
            <a:latin typeface="+mj-ea"/>
            <a:ea typeface="+mj-ea"/>
          </a:endParaRPr>
        </a:p>
        <a:p>
          <a:pPr lvl="0" algn="ctr" defTabSz="711200" rtl="0">
            <a:lnSpc>
              <a:spcPct val="100000"/>
            </a:lnSpc>
            <a:spcBef>
              <a:spcPct val="0"/>
            </a:spcBef>
            <a:spcAft>
              <a:spcPts val="0"/>
            </a:spcAft>
          </a:pPr>
          <a:r>
            <a:rPr kumimoji="1" lang="en-US" altLang="zh-TW" sz="1600" b="1" kern="1200" dirty="0" smtClean="0">
              <a:latin typeface="+mj-ea"/>
              <a:ea typeface="+mj-ea"/>
            </a:rPr>
            <a:t>Condition Before The Works</a:t>
          </a:r>
          <a:endParaRPr lang="zh-HK" sz="1600" kern="1200" dirty="0">
            <a:latin typeface="+mj-ea"/>
            <a:ea typeface="+mj-ea"/>
          </a:endParaRPr>
        </a:p>
      </dsp:txBody>
      <dsp:txXfrm>
        <a:off x="25309" y="25309"/>
        <a:ext cx="3183419" cy="81347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(4)</a:t>
          </a:r>
        </a:p>
        <a:p>
          <a:pPr lvl="0" algn="ctr" defTabSz="711200" rtl="0">
            <a:lnSpc>
              <a:spcPct val="100000"/>
            </a:lnSpc>
            <a:spcBef>
              <a:spcPct val="0"/>
            </a:spcBef>
            <a:spcAft>
              <a:spcPts val="0"/>
            </a:spcAft>
          </a:pPr>
          <a:r>
            <a:rPr kumimoji="1" lang="en-US" altLang="zh-TW" sz="1600" b="1" kern="1200" dirty="0">
              <a:latin typeface="+mj-ea"/>
              <a:ea typeface="+mj-ea"/>
            </a:rPr>
            <a:t>Working Procedure (4)</a:t>
          </a:r>
          <a:endParaRPr lang="zh-HK" sz="1600" kern="1200" dirty="0">
            <a:latin typeface="+mj-ea"/>
            <a:ea typeface="+mj-ea"/>
          </a:endParaRPr>
        </a:p>
      </dsp:txBody>
      <dsp:txXfrm>
        <a:off x="23199" y="23199"/>
        <a:ext cx="2842240" cy="74568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(4)</a:t>
          </a:r>
        </a:p>
        <a:p>
          <a:pPr lvl="0" algn="ctr" defTabSz="711200" rtl="0">
            <a:lnSpc>
              <a:spcPct val="100000"/>
            </a:lnSpc>
            <a:spcBef>
              <a:spcPct val="0"/>
            </a:spcBef>
            <a:spcAft>
              <a:spcPts val="0"/>
            </a:spcAft>
          </a:pPr>
          <a:r>
            <a:rPr kumimoji="1" lang="en-US" altLang="zh-TW" sz="1600" b="1" kern="1200" dirty="0">
              <a:latin typeface="+mj-ea"/>
              <a:ea typeface="+mj-ea"/>
            </a:rPr>
            <a:t>Working Procedure (4)</a:t>
          </a:r>
          <a:endParaRPr lang="zh-HK" sz="1600" kern="1200" dirty="0">
            <a:latin typeface="+mj-ea"/>
            <a:ea typeface="+mj-ea"/>
          </a:endParaRPr>
        </a:p>
      </dsp:txBody>
      <dsp:txXfrm>
        <a:off x="23199" y="23199"/>
        <a:ext cx="2842240" cy="74568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(5)</a:t>
          </a:r>
        </a:p>
        <a:p>
          <a:pPr lvl="0" algn="ctr" defTabSz="711200" rtl="0">
            <a:lnSpc>
              <a:spcPct val="100000"/>
            </a:lnSpc>
            <a:spcBef>
              <a:spcPct val="0"/>
            </a:spcBef>
            <a:spcAft>
              <a:spcPts val="0"/>
            </a:spcAft>
          </a:pPr>
          <a:r>
            <a:rPr kumimoji="1" lang="en-US" altLang="zh-TW" sz="1600" b="1" kern="1200" dirty="0">
              <a:latin typeface="+mj-ea"/>
              <a:ea typeface="+mj-ea"/>
            </a:rPr>
            <a:t>Working Procedure (5)</a:t>
          </a:r>
          <a:endParaRPr lang="zh-HK" sz="1600" kern="1200" dirty="0">
            <a:latin typeface="+mj-ea"/>
            <a:ea typeface="+mj-ea"/>
          </a:endParaRPr>
        </a:p>
      </dsp:txBody>
      <dsp:txXfrm>
        <a:off x="23199" y="23199"/>
        <a:ext cx="2842240" cy="74568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(5)</a:t>
          </a:r>
        </a:p>
        <a:p>
          <a:pPr lvl="0" algn="ctr" defTabSz="711200" rtl="0">
            <a:lnSpc>
              <a:spcPct val="100000"/>
            </a:lnSpc>
            <a:spcBef>
              <a:spcPct val="0"/>
            </a:spcBef>
            <a:spcAft>
              <a:spcPts val="0"/>
            </a:spcAft>
          </a:pPr>
          <a:r>
            <a:rPr kumimoji="1" lang="en-US" altLang="zh-TW" sz="1600" b="1" kern="1200" dirty="0">
              <a:latin typeface="+mj-ea"/>
              <a:ea typeface="+mj-ea"/>
            </a:rPr>
            <a:t>Working Procedure (5)</a:t>
          </a:r>
          <a:endParaRPr lang="zh-HK" sz="1600" kern="1200" dirty="0">
            <a:latin typeface="+mj-ea"/>
            <a:ea typeface="+mj-ea"/>
          </a:endParaRPr>
        </a:p>
      </dsp:txBody>
      <dsp:txXfrm>
        <a:off x="23199" y="23199"/>
        <a:ext cx="2842240" cy="74568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(6)</a:t>
          </a:r>
        </a:p>
        <a:p>
          <a:pPr lvl="0" algn="ctr" defTabSz="711200" rtl="0">
            <a:lnSpc>
              <a:spcPct val="100000"/>
            </a:lnSpc>
            <a:spcBef>
              <a:spcPct val="0"/>
            </a:spcBef>
            <a:spcAft>
              <a:spcPts val="0"/>
            </a:spcAft>
          </a:pPr>
          <a:r>
            <a:rPr kumimoji="1" lang="en-US" altLang="zh-TW" sz="1600" b="1" kern="1200" dirty="0">
              <a:latin typeface="+mj-ea"/>
              <a:ea typeface="+mj-ea"/>
            </a:rPr>
            <a:t>Working Procedure (6)</a:t>
          </a:r>
          <a:endParaRPr lang="zh-HK" sz="1600" kern="1200" dirty="0">
            <a:latin typeface="+mj-ea"/>
            <a:ea typeface="+mj-ea"/>
          </a:endParaRPr>
        </a:p>
      </dsp:txBody>
      <dsp:txXfrm>
        <a:off x="23199" y="23199"/>
        <a:ext cx="2842240" cy="74568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(7)</a:t>
          </a:r>
        </a:p>
        <a:p>
          <a:pPr lvl="0" algn="ctr" defTabSz="711200" rtl="0">
            <a:lnSpc>
              <a:spcPct val="100000"/>
            </a:lnSpc>
            <a:spcBef>
              <a:spcPct val="0"/>
            </a:spcBef>
            <a:spcAft>
              <a:spcPts val="0"/>
            </a:spcAft>
          </a:pPr>
          <a:r>
            <a:rPr kumimoji="1" lang="en-US" altLang="zh-TW" sz="1600" b="1" kern="1200" dirty="0">
              <a:latin typeface="+mj-ea"/>
              <a:ea typeface="+mj-ea"/>
            </a:rPr>
            <a:t>Working Procedure (7)</a:t>
          </a:r>
          <a:endParaRPr lang="zh-HK" sz="1600" kern="1200" dirty="0">
            <a:latin typeface="+mj-ea"/>
            <a:ea typeface="+mj-ea"/>
          </a:endParaRPr>
        </a:p>
      </dsp:txBody>
      <dsp:txXfrm>
        <a:off x="23199" y="23199"/>
        <a:ext cx="2842240" cy="74568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(7)</a:t>
          </a:r>
        </a:p>
        <a:p>
          <a:pPr lvl="0" algn="ctr" defTabSz="711200" rtl="0">
            <a:lnSpc>
              <a:spcPct val="100000"/>
            </a:lnSpc>
            <a:spcBef>
              <a:spcPct val="0"/>
            </a:spcBef>
            <a:spcAft>
              <a:spcPts val="0"/>
            </a:spcAft>
          </a:pPr>
          <a:r>
            <a:rPr kumimoji="1" lang="en-US" altLang="zh-TW" sz="1600" b="1" kern="1200" dirty="0">
              <a:latin typeface="+mj-ea"/>
              <a:ea typeface="+mj-ea"/>
            </a:rPr>
            <a:t>Working Procedure (7)</a:t>
          </a:r>
          <a:endParaRPr lang="zh-HK" sz="1600" kern="1200" dirty="0">
            <a:latin typeface="+mj-ea"/>
            <a:ea typeface="+mj-ea"/>
          </a:endParaRPr>
        </a:p>
      </dsp:txBody>
      <dsp:txXfrm>
        <a:off x="23199" y="23199"/>
        <a:ext cx="2842240" cy="74568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(8)</a:t>
          </a:r>
        </a:p>
        <a:p>
          <a:pPr lvl="0" algn="ctr" defTabSz="711200" rtl="0">
            <a:lnSpc>
              <a:spcPct val="100000"/>
            </a:lnSpc>
            <a:spcBef>
              <a:spcPct val="0"/>
            </a:spcBef>
            <a:spcAft>
              <a:spcPts val="0"/>
            </a:spcAft>
          </a:pPr>
          <a:r>
            <a:rPr kumimoji="1" lang="en-US" altLang="zh-TW" sz="1600" b="1" kern="1200" dirty="0">
              <a:latin typeface="+mj-ea"/>
              <a:ea typeface="+mj-ea"/>
            </a:rPr>
            <a:t>Working Procedure (8)</a:t>
          </a:r>
          <a:endParaRPr lang="zh-HK" sz="1600" kern="1200" dirty="0">
            <a:latin typeface="+mj-ea"/>
            <a:ea typeface="+mj-ea"/>
          </a:endParaRPr>
        </a:p>
      </dsp:txBody>
      <dsp:txXfrm>
        <a:off x="23199" y="23199"/>
        <a:ext cx="2842240" cy="74568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(8)</a:t>
          </a:r>
        </a:p>
        <a:p>
          <a:pPr lvl="0" algn="ctr" defTabSz="711200" rtl="0">
            <a:lnSpc>
              <a:spcPct val="100000"/>
            </a:lnSpc>
            <a:spcBef>
              <a:spcPct val="0"/>
            </a:spcBef>
            <a:spcAft>
              <a:spcPts val="0"/>
            </a:spcAft>
          </a:pPr>
          <a:r>
            <a:rPr kumimoji="1" lang="en-US" altLang="zh-TW" sz="1600" b="1" kern="1200" dirty="0">
              <a:latin typeface="+mj-ea"/>
              <a:ea typeface="+mj-ea"/>
            </a:rPr>
            <a:t>Working Procedure (8)</a:t>
          </a:r>
          <a:endParaRPr lang="zh-HK" sz="1600" kern="1200" dirty="0">
            <a:latin typeface="+mj-ea"/>
            <a:ea typeface="+mj-ea"/>
          </a:endParaRPr>
        </a:p>
      </dsp:txBody>
      <dsp:txXfrm>
        <a:off x="23199" y="23199"/>
        <a:ext cx="2842240" cy="74568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(9)</a:t>
          </a:r>
        </a:p>
        <a:p>
          <a:pPr lvl="0" algn="ctr" defTabSz="711200" rtl="0">
            <a:lnSpc>
              <a:spcPct val="100000"/>
            </a:lnSpc>
            <a:spcBef>
              <a:spcPct val="0"/>
            </a:spcBef>
            <a:spcAft>
              <a:spcPts val="0"/>
            </a:spcAft>
          </a:pPr>
          <a:r>
            <a:rPr kumimoji="1" lang="en-US" altLang="zh-TW" sz="1600" b="1" kern="1200" dirty="0">
              <a:latin typeface="+mj-ea"/>
              <a:ea typeface="+mj-ea"/>
            </a:rPr>
            <a:t>Working Procedure (9)</a:t>
          </a:r>
          <a:endParaRPr lang="zh-HK" sz="1600" kern="1200" dirty="0">
            <a:latin typeface="+mj-ea"/>
            <a:ea typeface="+mj-ea"/>
          </a:endParaRPr>
        </a:p>
      </dsp:txBody>
      <dsp:txXfrm>
        <a:off x="23199" y="23199"/>
        <a:ext cx="2842240" cy="7456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(1)</a:t>
          </a:r>
        </a:p>
        <a:p>
          <a:pPr lvl="0" algn="ctr" defTabSz="711200" rtl="0">
            <a:lnSpc>
              <a:spcPct val="100000"/>
            </a:lnSpc>
            <a:spcBef>
              <a:spcPct val="0"/>
            </a:spcBef>
            <a:spcAft>
              <a:spcPts val="0"/>
            </a:spcAft>
          </a:pPr>
          <a:r>
            <a:rPr kumimoji="1" lang="en-US" altLang="zh-TW" sz="1600" b="1" kern="1200" dirty="0" smtClean="0">
              <a:latin typeface="+mj-ea"/>
              <a:ea typeface="+mj-ea"/>
            </a:rPr>
            <a:t>Working Procedure (1)</a:t>
          </a:r>
          <a:endParaRPr lang="zh-HK" sz="1600" kern="1200" dirty="0">
            <a:latin typeface="+mj-ea"/>
            <a:ea typeface="+mj-ea"/>
          </a:endParaRPr>
        </a:p>
      </dsp:txBody>
      <dsp:txXfrm>
        <a:off x="23199" y="23199"/>
        <a:ext cx="2842240" cy="74568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a:t>
          </a:r>
          <a:r>
            <a:rPr kumimoji="1" lang="zh-TW" sz="1600" b="1" kern="1200" dirty="0">
              <a:latin typeface="+mj-ea"/>
              <a:ea typeface="+mj-ea"/>
            </a:rPr>
            <a:t>工</a:t>
          </a:r>
          <a:r>
            <a:rPr kumimoji="1" lang="zh-TW" altLang="en-US" sz="1600" b="1" kern="1200" dirty="0">
              <a:latin typeface="+mj-ea"/>
              <a:ea typeface="+mj-ea"/>
            </a:rPr>
            <a:t>程序 </a:t>
          </a:r>
          <a:r>
            <a:rPr kumimoji="1" lang="en-US" altLang="zh-TW" sz="1600" b="1" kern="1200" dirty="0">
              <a:latin typeface="+mj-ea"/>
              <a:ea typeface="+mj-ea"/>
            </a:rPr>
            <a:t>(9)</a:t>
          </a:r>
        </a:p>
        <a:p>
          <a:pPr lvl="0" algn="ctr" defTabSz="711200" rtl="0">
            <a:lnSpc>
              <a:spcPct val="100000"/>
            </a:lnSpc>
            <a:spcBef>
              <a:spcPct val="0"/>
            </a:spcBef>
            <a:spcAft>
              <a:spcPts val="0"/>
            </a:spcAft>
          </a:pPr>
          <a:r>
            <a:rPr kumimoji="1" lang="en-US" altLang="zh-TW" sz="1600" b="1" kern="1200" dirty="0">
              <a:latin typeface="+mj-ea"/>
              <a:ea typeface="+mj-ea"/>
            </a:rPr>
            <a:t>Working Procedure (9)</a:t>
          </a:r>
          <a:endParaRPr lang="zh-HK" sz="1600" kern="1200" dirty="0">
            <a:latin typeface="+mj-ea"/>
            <a:ea typeface="+mj-ea"/>
          </a:endParaRPr>
        </a:p>
      </dsp:txBody>
      <dsp:txXfrm>
        <a:off x="23199" y="23199"/>
        <a:ext cx="2842240" cy="74568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3679180" cy="864096"/>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a:latin typeface="+mj-ea"/>
              <a:ea typeface="+mj-ea"/>
            </a:rPr>
            <a:t>施工後水缸內之情況</a:t>
          </a:r>
          <a:endParaRPr kumimoji="1" lang="en-US" altLang="zh-TW" sz="1600" b="1" kern="1200" dirty="0">
            <a:latin typeface="+mj-ea"/>
            <a:ea typeface="+mj-ea"/>
          </a:endParaRPr>
        </a:p>
        <a:p>
          <a:pPr lvl="0" algn="ctr" defTabSz="711200" rtl="0">
            <a:lnSpc>
              <a:spcPct val="100000"/>
            </a:lnSpc>
            <a:spcBef>
              <a:spcPct val="0"/>
            </a:spcBef>
            <a:spcAft>
              <a:spcPts val="0"/>
            </a:spcAft>
          </a:pPr>
          <a:r>
            <a:rPr kumimoji="1" lang="en-US" altLang="zh-TW" sz="1600" b="1" kern="1200" dirty="0">
              <a:latin typeface="+mj-ea"/>
              <a:ea typeface="+mj-ea"/>
            </a:rPr>
            <a:t>Job Site Condition After The Works</a:t>
          </a:r>
          <a:endParaRPr lang="zh-HK" sz="1600" kern="1200" dirty="0">
            <a:latin typeface="+mj-ea"/>
            <a:ea typeface="+mj-ea"/>
          </a:endParaRPr>
        </a:p>
      </dsp:txBody>
      <dsp:txXfrm>
        <a:off x="25309" y="25309"/>
        <a:ext cx="3628562" cy="81347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(1)</a:t>
          </a:r>
        </a:p>
        <a:p>
          <a:pPr lvl="0" algn="ctr" defTabSz="711200" rtl="0">
            <a:lnSpc>
              <a:spcPct val="100000"/>
            </a:lnSpc>
            <a:spcBef>
              <a:spcPct val="0"/>
            </a:spcBef>
            <a:spcAft>
              <a:spcPts val="0"/>
            </a:spcAft>
          </a:pPr>
          <a:r>
            <a:rPr kumimoji="1" lang="en-US" altLang="zh-TW" sz="1600" b="1" kern="1200" dirty="0" smtClean="0">
              <a:latin typeface="+mj-ea"/>
              <a:ea typeface="+mj-ea"/>
            </a:rPr>
            <a:t>Working Procedure (1)</a:t>
          </a:r>
          <a:endParaRPr lang="zh-HK" sz="1600" kern="1200" dirty="0">
            <a:latin typeface="+mj-ea"/>
            <a:ea typeface="+mj-ea"/>
          </a:endParaRPr>
        </a:p>
      </dsp:txBody>
      <dsp:txXfrm>
        <a:off x="23199" y="23199"/>
        <a:ext cx="2842240" cy="7456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(2)</a:t>
          </a:r>
        </a:p>
        <a:p>
          <a:pPr lvl="0" algn="ctr" defTabSz="711200" rtl="0">
            <a:lnSpc>
              <a:spcPct val="100000"/>
            </a:lnSpc>
            <a:spcBef>
              <a:spcPct val="0"/>
            </a:spcBef>
            <a:spcAft>
              <a:spcPts val="0"/>
            </a:spcAft>
          </a:pPr>
          <a:r>
            <a:rPr kumimoji="1" lang="en-US" altLang="zh-TW" sz="1600" b="1" kern="1200" dirty="0" smtClean="0">
              <a:latin typeface="+mj-ea"/>
              <a:ea typeface="+mj-ea"/>
            </a:rPr>
            <a:t>Working Procedure (2)</a:t>
          </a:r>
          <a:endParaRPr lang="zh-HK" sz="1600" kern="1200" dirty="0">
            <a:latin typeface="+mj-ea"/>
            <a:ea typeface="+mj-ea"/>
          </a:endParaRPr>
        </a:p>
      </dsp:txBody>
      <dsp:txXfrm>
        <a:off x="23199" y="23199"/>
        <a:ext cx="2842240" cy="7456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(2)</a:t>
          </a:r>
        </a:p>
        <a:p>
          <a:pPr lvl="0" algn="ctr" defTabSz="711200" rtl="0">
            <a:lnSpc>
              <a:spcPct val="100000"/>
            </a:lnSpc>
            <a:spcBef>
              <a:spcPct val="0"/>
            </a:spcBef>
            <a:spcAft>
              <a:spcPts val="0"/>
            </a:spcAft>
          </a:pPr>
          <a:r>
            <a:rPr kumimoji="1" lang="en-US" altLang="zh-TW" sz="1600" b="1" kern="1200" dirty="0" smtClean="0">
              <a:latin typeface="+mj-ea"/>
              <a:ea typeface="+mj-ea"/>
            </a:rPr>
            <a:t>Working Procedure (2)</a:t>
          </a:r>
          <a:endParaRPr lang="zh-HK" sz="1600" kern="1200" dirty="0">
            <a:latin typeface="+mj-ea"/>
            <a:ea typeface="+mj-ea"/>
          </a:endParaRPr>
        </a:p>
      </dsp:txBody>
      <dsp:txXfrm>
        <a:off x="23199" y="23199"/>
        <a:ext cx="2842240" cy="7456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(3)</a:t>
          </a:r>
        </a:p>
        <a:p>
          <a:pPr lvl="0" algn="ctr" defTabSz="711200" rtl="0">
            <a:lnSpc>
              <a:spcPct val="100000"/>
            </a:lnSpc>
            <a:spcBef>
              <a:spcPct val="0"/>
            </a:spcBef>
            <a:spcAft>
              <a:spcPts val="0"/>
            </a:spcAft>
          </a:pPr>
          <a:r>
            <a:rPr kumimoji="1" lang="en-US" altLang="zh-TW" sz="1600" b="1" kern="1200" dirty="0" smtClean="0">
              <a:latin typeface="+mj-ea"/>
              <a:ea typeface="+mj-ea"/>
            </a:rPr>
            <a:t>Working Procedure (3)</a:t>
          </a:r>
          <a:endParaRPr lang="zh-HK" sz="1600" kern="1200" dirty="0">
            <a:latin typeface="+mj-ea"/>
            <a:ea typeface="+mj-ea"/>
          </a:endParaRPr>
        </a:p>
      </dsp:txBody>
      <dsp:txXfrm>
        <a:off x="23199" y="23199"/>
        <a:ext cx="2842240" cy="7456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B1060-9623-4FD8-B644-88E091A83A23}">
      <dsp:nvSpPr>
        <dsp:cNvPr id="0" name=""/>
        <dsp:cNvSpPr/>
      </dsp:nvSpPr>
      <dsp:spPr>
        <a:xfrm>
          <a:off x="0" y="0"/>
          <a:ext cx="2888638" cy="792087"/>
        </a:xfrm>
        <a:prstGeom prst="roundRect">
          <a:avLst>
            <a:gd name="adj" fmla="val 10000"/>
          </a:avLst>
        </a:prstGeom>
        <a:solidFill>
          <a:schemeClr val="accent1">
            <a:alpha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100000"/>
            </a:lnSpc>
            <a:spcBef>
              <a:spcPct val="0"/>
            </a:spcBef>
            <a:spcAft>
              <a:spcPts val="0"/>
            </a:spcAft>
          </a:pPr>
          <a:r>
            <a:rPr kumimoji="1" lang="zh-TW" altLang="en-US" sz="1600" b="1" kern="1200" dirty="0" smtClean="0">
              <a:latin typeface="+mj-ea"/>
              <a:ea typeface="+mj-ea"/>
            </a:rPr>
            <a:t>施</a:t>
          </a:r>
          <a:r>
            <a:rPr kumimoji="1" lang="zh-TW" sz="1600" b="1" kern="1200" dirty="0" smtClean="0">
              <a:latin typeface="+mj-ea"/>
              <a:ea typeface="+mj-ea"/>
            </a:rPr>
            <a:t>工</a:t>
          </a:r>
          <a:r>
            <a:rPr kumimoji="1" lang="zh-TW" altLang="en-US" sz="1600" b="1" kern="1200" dirty="0" smtClean="0">
              <a:latin typeface="+mj-ea"/>
              <a:ea typeface="+mj-ea"/>
            </a:rPr>
            <a:t>程序 </a:t>
          </a:r>
          <a:r>
            <a:rPr kumimoji="1" lang="en-US" altLang="zh-TW" sz="1600" b="1" kern="1200" dirty="0" smtClean="0">
              <a:latin typeface="+mj-ea"/>
              <a:ea typeface="+mj-ea"/>
            </a:rPr>
            <a:t>(4)</a:t>
          </a:r>
        </a:p>
        <a:p>
          <a:pPr lvl="0" algn="ctr" defTabSz="711200" rtl="0">
            <a:lnSpc>
              <a:spcPct val="100000"/>
            </a:lnSpc>
            <a:spcBef>
              <a:spcPct val="0"/>
            </a:spcBef>
            <a:spcAft>
              <a:spcPts val="0"/>
            </a:spcAft>
          </a:pPr>
          <a:r>
            <a:rPr kumimoji="1" lang="en-US" altLang="zh-TW" sz="1600" b="1" kern="1200" dirty="0" smtClean="0">
              <a:latin typeface="+mj-ea"/>
              <a:ea typeface="+mj-ea"/>
            </a:rPr>
            <a:t>Working Procedure (4)</a:t>
          </a:r>
          <a:endParaRPr lang="zh-HK" sz="1600" kern="1200" dirty="0">
            <a:latin typeface="+mj-ea"/>
            <a:ea typeface="+mj-ea"/>
          </a:endParaRPr>
        </a:p>
      </dsp:txBody>
      <dsp:txXfrm>
        <a:off x="23199" y="23199"/>
        <a:ext cx="2842240" cy="74568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defRPr sz="1200">
                <a:latin typeface="Arial" charset="0"/>
              </a:defRPr>
            </a:lvl1pPr>
          </a:lstStyle>
          <a:p>
            <a:pPr>
              <a:defRPr/>
            </a:pPr>
            <a:endParaRPr lang="en-US" altLang="zh-TW"/>
          </a:p>
        </p:txBody>
      </p:sp>
      <p:sp>
        <p:nvSpPr>
          <p:cNvPr id="58371" name="Rectangle 3"/>
          <p:cNvSpPr>
            <a:spLocks noGrp="1" noChangeArrowheads="1"/>
          </p:cNvSpPr>
          <p:nvPr>
            <p:ph type="dt" sz="quarter" idx="1"/>
          </p:nvPr>
        </p:nvSpPr>
        <p:spPr bwMode="auto">
          <a:xfrm>
            <a:off x="3814763" y="0"/>
            <a:ext cx="2919412" cy="493713"/>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58372" name="Rectangle 4"/>
          <p:cNvSpPr>
            <a:spLocks noGrp="1" noChangeArrowheads="1"/>
          </p:cNvSpPr>
          <p:nvPr>
            <p:ph type="ftr" sz="quarter" idx="2"/>
          </p:nvPr>
        </p:nvSpPr>
        <p:spPr bwMode="auto">
          <a:xfrm>
            <a:off x="0" y="9371013"/>
            <a:ext cx="2919413" cy="493712"/>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defRPr sz="1200">
                <a:latin typeface="Arial" charset="0"/>
              </a:defRPr>
            </a:lvl1pPr>
          </a:lstStyle>
          <a:p>
            <a:pPr>
              <a:defRPr/>
            </a:pPr>
            <a:endParaRPr lang="en-US" altLang="zh-TW"/>
          </a:p>
        </p:txBody>
      </p:sp>
      <p:sp>
        <p:nvSpPr>
          <p:cNvPr id="58373" name="Rectangle 5"/>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lgn="r">
              <a:defRPr sz="1200">
                <a:latin typeface="Arial" charset="0"/>
              </a:defRPr>
            </a:lvl1pPr>
          </a:lstStyle>
          <a:p>
            <a:pPr>
              <a:defRPr/>
            </a:pPr>
            <a:fld id="{2DB0ABFF-79C4-48ED-86B1-4968F153C9E4}" type="slidenum">
              <a:rPr lang="en-US" altLang="zh-TW"/>
              <a:pPr>
                <a:defRPr/>
              </a:pPr>
              <a:t>‹#›</a:t>
            </a:fld>
            <a:endParaRPr lang="en-US" altLang="zh-TW"/>
          </a:p>
        </p:txBody>
      </p:sp>
    </p:spTree>
    <p:extLst>
      <p:ext uri="{BB962C8B-B14F-4D97-AF65-F5344CB8AC3E}">
        <p14:creationId xmlns:p14="http://schemas.microsoft.com/office/powerpoint/2010/main" val="209958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defRPr sz="1200">
                <a:latin typeface="Arial" charset="0"/>
              </a:defRPr>
            </a:lvl1pPr>
          </a:lstStyle>
          <a:p>
            <a:pPr>
              <a:defRPr/>
            </a:pPr>
            <a:endParaRPr lang="en-US" altLang="zh-TW"/>
          </a:p>
        </p:txBody>
      </p:sp>
      <p:sp>
        <p:nvSpPr>
          <p:cNvPr id="56323" name="Rectangle 3"/>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71684"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56326" name="Rectangle 6"/>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defRPr sz="1200">
                <a:latin typeface="Arial" charset="0"/>
              </a:defRPr>
            </a:lvl1pPr>
          </a:lstStyle>
          <a:p>
            <a:pPr>
              <a:defRPr/>
            </a:pPr>
            <a:endParaRPr lang="en-US" altLang="zh-TW"/>
          </a:p>
        </p:txBody>
      </p:sp>
      <p:sp>
        <p:nvSpPr>
          <p:cNvPr id="56327"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lgn="r">
              <a:defRPr sz="1200">
                <a:latin typeface="Arial" charset="0"/>
              </a:defRPr>
            </a:lvl1pPr>
          </a:lstStyle>
          <a:p>
            <a:pPr>
              <a:defRPr/>
            </a:pPr>
            <a:fld id="{1A5877F7-75D0-4331-A0B5-96665B8A074D}" type="slidenum">
              <a:rPr lang="en-US" altLang="zh-TW"/>
              <a:pPr>
                <a:defRPr/>
              </a:pPr>
              <a:t>‹#›</a:t>
            </a:fld>
            <a:endParaRPr lang="en-US" altLang="zh-TW"/>
          </a:p>
        </p:txBody>
      </p:sp>
    </p:spTree>
    <p:extLst>
      <p:ext uri="{BB962C8B-B14F-4D97-AF65-F5344CB8AC3E}">
        <p14:creationId xmlns:p14="http://schemas.microsoft.com/office/powerpoint/2010/main" val="3757388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40949FCE-54BC-4CD1-8E52-3A8CA5E07A26}" type="slidenum">
              <a:rPr lang="en-US" altLang="zh-TW" smtClean="0"/>
              <a:pPr eaLnBrk="1" hangingPunct="1">
                <a:spcBef>
                  <a:spcPct val="0"/>
                </a:spcBef>
              </a:pPr>
              <a:t>2</a:t>
            </a:fld>
            <a:endParaRPr lang="en-US" altLang="zh-TW"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a:ln/>
        </p:spPr>
      </p:sp>
      <p:sp>
        <p:nvSpPr>
          <p:cNvPr id="8192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8192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89F4E06F-ED67-40D9-B2FD-D271C098B54F}" type="slidenum">
              <a:rPr lang="zh-TW" altLang="en-US" smtClean="0"/>
              <a:pPr eaLnBrk="1" hangingPunct="1">
                <a:spcBef>
                  <a:spcPct val="0"/>
                </a:spcBef>
              </a:pPr>
              <a:t>26</a:t>
            </a:fld>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a:ln/>
        </p:spPr>
      </p:sp>
      <p:sp>
        <p:nvSpPr>
          <p:cNvPr id="8294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8294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C265E3EF-41E8-415C-B956-878F49F8D20E}" type="slidenum">
              <a:rPr lang="zh-TW" altLang="en-US" smtClean="0"/>
              <a:pPr eaLnBrk="1" hangingPunct="1">
                <a:spcBef>
                  <a:spcPct val="0"/>
                </a:spcBef>
              </a:pPr>
              <a:t>27</a:t>
            </a:fld>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a:ln/>
        </p:spPr>
      </p:sp>
      <p:sp>
        <p:nvSpPr>
          <p:cNvPr id="839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8397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70CFE234-3AD5-49AD-8835-D700BC2647CA}" type="slidenum">
              <a:rPr lang="zh-TW" altLang="en-US" smtClean="0"/>
              <a:pPr eaLnBrk="1" hangingPunct="1">
                <a:spcBef>
                  <a:spcPct val="0"/>
                </a:spcBef>
              </a:pPr>
              <a:t>28</a:t>
            </a:fld>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圖像版面配置區 1"/>
          <p:cNvSpPr>
            <a:spLocks noGrp="1" noRot="1" noChangeAspect="1" noTextEdit="1"/>
          </p:cNvSpPr>
          <p:nvPr>
            <p:ph type="sldImg"/>
          </p:nvPr>
        </p:nvSpPr>
        <p:spPr>
          <a:ln/>
        </p:spPr>
      </p:sp>
      <p:sp>
        <p:nvSpPr>
          <p:cNvPr id="8499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8499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34071DA7-4307-4E01-9CBA-ACFCF4C925F2}" type="slidenum">
              <a:rPr lang="zh-TW" altLang="en-US" smtClean="0"/>
              <a:pPr eaLnBrk="1" hangingPunct="1">
                <a:spcBef>
                  <a:spcPct val="0"/>
                </a:spcBef>
              </a:pPr>
              <a:t>29</a:t>
            </a:fld>
            <a:endParaRPr lang="zh-TW"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a:ln/>
        </p:spPr>
      </p:sp>
      <p:sp>
        <p:nvSpPr>
          <p:cNvPr id="8601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8602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40A4A627-7AC0-4747-9854-AE0C3A7B1CDB}" type="slidenum">
              <a:rPr lang="zh-TW" altLang="en-US" smtClean="0"/>
              <a:pPr eaLnBrk="1" hangingPunct="1">
                <a:spcBef>
                  <a:spcPct val="0"/>
                </a:spcBef>
              </a:pPr>
              <a:t>30</a:t>
            </a:fld>
            <a:endParaRPr lang="zh-TW"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a:ln/>
        </p:spPr>
      </p:sp>
      <p:sp>
        <p:nvSpPr>
          <p:cNvPr id="8704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8704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53A0A3CE-2242-451E-BB7F-92F4E14B7422}" type="slidenum">
              <a:rPr lang="zh-TW" altLang="en-US" smtClean="0"/>
              <a:pPr eaLnBrk="1" hangingPunct="1">
                <a:spcBef>
                  <a:spcPct val="0"/>
                </a:spcBef>
              </a:pPr>
              <a:t>31</a:t>
            </a:fld>
            <a:endParaRPr lang="zh-TW"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a:ln/>
        </p:spPr>
      </p:sp>
      <p:sp>
        <p:nvSpPr>
          <p:cNvPr id="8806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8806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8087D93B-4F05-4D0B-A104-BF36B12E45B5}" type="slidenum">
              <a:rPr lang="zh-TW" altLang="en-US" smtClean="0"/>
              <a:pPr eaLnBrk="1" hangingPunct="1">
                <a:spcBef>
                  <a:spcPct val="0"/>
                </a:spcBef>
              </a:pPr>
              <a:t>32</a:t>
            </a:fld>
            <a:endParaRPr lang="zh-TW"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a:ln/>
        </p:spPr>
      </p:sp>
      <p:sp>
        <p:nvSpPr>
          <p:cNvPr id="890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890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481BE8CB-56CF-4DA1-82A3-25DE887A7346}" type="slidenum">
              <a:rPr lang="zh-TW" altLang="en-US" smtClean="0"/>
              <a:pPr eaLnBrk="1" hangingPunct="1">
                <a:spcBef>
                  <a:spcPct val="0"/>
                </a:spcBef>
              </a:pPr>
              <a:t>33</a:t>
            </a:fld>
            <a:endParaRPr lang="zh-TW"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圖像版面配置區 1"/>
          <p:cNvSpPr>
            <a:spLocks noGrp="1" noRot="1" noChangeAspect="1" noTextEdit="1"/>
          </p:cNvSpPr>
          <p:nvPr>
            <p:ph type="sldImg"/>
          </p:nvPr>
        </p:nvSpPr>
        <p:spPr>
          <a:ln/>
        </p:spPr>
      </p:sp>
      <p:sp>
        <p:nvSpPr>
          <p:cNvPr id="9011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9011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42537118-8194-429E-BAD9-867C1EB6D16A}" type="slidenum">
              <a:rPr lang="zh-TW" altLang="en-US" smtClean="0"/>
              <a:pPr eaLnBrk="1" hangingPunct="1">
                <a:spcBef>
                  <a:spcPct val="0"/>
                </a:spcBef>
              </a:pPr>
              <a:t>34</a:t>
            </a:fld>
            <a:endParaRPr lang="zh-TW"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影像版面配置區 1"/>
          <p:cNvSpPr>
            <a:spLocks noGrp="1" noRot="1" noChangeAspect="1" noTextEdit="1"/>
          </p:cNvSpPr>
          <p:nvPr>
            <p:ph type="sldImg"/>
          </p:nvPr>
        </p:nvSpPr>
        <p:spPr>
          <a:ln/>
        </p:spPr>
      </p:sp>
      <p:sp>
        <p:nvSpPr>
          <p:cNvPr id="9113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smtClean="0">
              <a:latin typeface="Arial" pitchFamily="34" charset="0"/>
            </a:endParaRPr>
          </a:p>
        </p:txBody>
      </p:sp>
      <p:sp>
        <p:nvSpPr>
          <p:cNvPr id="9114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33E32F6A-93A3-4200-AE24-DFC48D92F028}" type="slidenum">
              <a:rPr lang="de-DE" altLang="zh-HK" smtClean="0"/>
              <a:pPr eaLnBrk="1" hangingPunct="1">
                <a:spcBef>
                  <a:spcPct val="0"/>
                </a:spcBef>
              </a:pPr>
              <a:t>60</a:t>
            </a:fld>
            <a:endParaRPr lang="de-DE" altLang="zh-HK"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圖像版面配置區 1"/>
          <p:cNvSpPr>
            <a:spLocks noGrp="1" noRot="1" noChangeAspect="1" noTextEdit="1"/>
          </p:cNvSpPr>
          <p:nvPr>
            <p:ph type="sldImg"/>
          </p:nvPr>
        </p:nvSpPr>
        <p:spPr>
          <a:ln/>
        </p:spPr>
      </p:sp>
      <p:sp>
        <p:nvSpPr>
          <p:cNvPr id="7373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7373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A298A761-6AE3-4314-8B00-EFB9DA0CC2B1}" type="slidenum">
              <a:rPr lang="zh-TW" altLang="en-US" smtClean="0"/>
              <a:pPr eaLnBrk="1" hangingPunct="1">
                <a:spcBef>
                  <a:spcPct val="0"/>
                </a:spcBef>
              </a:pPr>
              <a:t>18</a:t>
            </a:fld>
            <a:endParaRPr lang="zh-TW"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TextEdit="1"/>
          </p:cNvSpPr>
          <p:nvPr>
            <p:ph type="sldImg"/>
          </p:nvPr>
        </p:nvSpPr>
        <p:spPr>
          <a:ln/>
        </p:spPr>
      </p:sp>
      <p:sp>
        <p:nvSpPr>
          <p:cNvPr id="9216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smtClean="0">
              <a:latin typeface="Arial" pitchFamily="34" charset="0"/>
            </a:endParaRPr>
          </a:p>
        </p:txBody>
      </p:sp>
      <p:sp>
        <p:nvSpPr>
          <p:cNvPr id="9216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5DAA26C3-57E2-42F5-8778-36609B7D3318}" type="slidenum">
              <a:rPr lang="de-DE" altLang="zh-HK" smtClean="0"/>
              <a:pPr eaLnBrk="1" hangingPunct="1">
                <a:spcBef>
                  <a:spcPct val="0"/>
                </a:spcBef>
              </a:pPr>
              <a:t>65</a:t>
            </a:fld>
            <a:endParaRPr lang="de-DE" altLang="zh-HK"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a:ln/>
        </p:spPr>
      </p:sp>
      <p:sp>
        <p:nvSpPr>
          <p:cNvPr id="9318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smtClean="0">
              <a:latin typeface="Arial" pitchFamily="34" charset="0"/>
            </a:endParaRPr>
          </a:p>
        </p:txBody>
      </p:sp>
      <p:sp>
        <p:nvSpPr>
          <p:cNvPr id="9318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67635EAF-7FE9-41D9-84B8-469EB40BE179}" type="slidenum">
              <a:rPr lang="de-DE" altLang="zh-HK" smtClean="0"/>
              <a:pPr eaLnBrk="1" hangingPunct="1">
                <a:spcBef>
                  <a:spcPct val="0"/>
                </a:spcBef>
              </a:pPr>
              <a:t>71</a:t>
            </a:fld>
            <a:endParaRPr lang="de-DE" altLang="zh-HK"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TextEdit="1"/>
          </p:cNvSpPr>
          <p:nvPr>
            <p:ph type="sldImg"/>
          </p:nvPr>
        </p:nvSpPr>
        <p:spPr>
          <a:ln/>
        </p:spPr>
      </p:sp>
      <p:sp>
        <p:nvSpPr>
          <p:cNvPr id="7475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7475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DFC59A62-8510-4BF4-998B-4F3F967E9DE8}" type="slidenum">
              <a:rPr lang="zh-TW" altLang="en-US" smtClean="0"/>
              <a:pPr eaLnBrk="1" hangingPunct="1">
                <a:spcBef>
                  <a:spcPct val="0"/>
                </a:spcBef>
              </a:pPr>
              <a:t>19</a:t>
            </a:fld>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a:ln/>
        </p:spPr>
      </p:sp>
      <p:sp>
        <p:nvSpPr>
          <p:cNvPr id="7577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7578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34D7C07E-D1B2-43A2-B140-B21AC3A894EC}" type="slidenum">
              <a:rPr lang="zh-TW" altLang="en-US" smtClean="0"/>
              <a:pPr eaLnBrk="1" hangingPunct="1">
                <a:spcBef>
                  <a:spcPct val="0"/>
                </a:spcBef>
              </a:pPr>
              <a:t>20</a:t>
            </a:fld>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p:cNvSpPr>
            <a:spLocks noGrp="1" noRot="1" noChangeAspect="1" noTextEdit="1"/>
          </p:cNvSpPr>
          <p:nvPr>
            <p:ph type="sldImg"/>
          </p:nvPr>
        </p:nvSpPr>
        <p:spPr>
          <a:ln/>
        </p:spPr>
      </p:sp>
      <p:sp>
        <p:nvSpPr>
          <p:cNvPr id="7680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7680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4B08C8BD-5FB1-4737-8087-40406D0C7E8E}" type="slidenum">
              <a:rPr lang="zh-TW" altLang="en-US" smtClean="0"/>
              <a:pPr eaLnBrk="1" hangingPunct="1">
                <a:spcBef>
                  <a:spcPct val="0"/>
                </a:spcBef>
              </a:pPr>
              <a:t>21</a:t>
            </a:fld>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a:ln/>
        </p:spPr>
      </p:sp>
      <p:sp>
        <p:nvSpPr>
          <p:cNvPr id="7782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7782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44F957F9-8BA7-4941-B8A2-3A13725EFE32}" type="slidenum">
              <a:rPr lang="zh-TW" altLang="en-US" smtClean="0"/>
              <a:pPr eaLnBrk="1" hangingPunct="1">
                <a:spcBef>
                  <a:spcPct val="0"/>
                </a:spcBef>
              </a:pPr>
              <a:t>22</a:t>
            </a:fld>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p:cNvSpPr>
            <a:spLocks noGrp="1" noRot="1" noChangeAspect="1" noTextEdit="1"/>
          </p:cNvSpPr>
          <p:nvPr>
            <p:ph type="sldImg"/>
          </p:nvPr>
        </p:nvSpPr>
        <p:spPr>
          <a:ln/>
        </p:spPr>
      </p:sp>
      <p:sp>
        <p:nvSpPr>
          <p:cNvPr id="7885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7885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2B415D6A-32F8-4789-8A54-A98CC8CB3E7C}" type="slidenum">
              <a:rPr lang="zh-TW" altLang="en-US" smtClean="0"/>
              <a:pPr eaLnBrk="1" hangingPunct="1">
                <a:spcBef>
                  <a:spcPct val="0"/>
                </a:spcBef>
              </a:pPr>
              <a:t>23</a:t>
            </a:fld>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TextEdit="1"/>
          </p:cNvSpPr>
          <p:nvPr>
            <p:ph type="sldImg"/>
          </p:nvPr>
        </p:nvSpPr>
        <p:spPr>
          <a:ln/>
        </p:spPr>
      </p:sp>
      <p:sp>
        <p:nvSpPr>
          <p:cNvPr id="7987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7987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B664D792-F0CB-44BE-9385-911645050844}" type="slidenum">
              <a:rPr lang="zh-TW" altLang="en-US" smtClean="0"/>
              <a:pPr eaLnBrk="1" hangingPunct="1">
                <a:spcBef>
                  <a:spcPct val="0"/>
                </a:spcBef>
              </a:pPr>
              <a:t>24</a:t>
            </a:fld>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a:ln/>
        </p:spPr>
      </p:sp>
      <p:sp>
        <p:nvSpPr>
          <p:cNvPr id="8089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8090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600" indent="-282575" eaLnBrk="0" hangingPunct="0">
              <a:spcBef>
                <a:spcPct val="30000"/>
              </a:spcBef>
              <a:defRPr kumimoji="1" sz="1200">
                <a:solidFill>
                  <a:schemeClr val="tx1"/>
                </a:solidFill>
                <a:latin typeface="Arial" pitchFamily="34" charset="0"/>
                <a:ea typeface="新細明體" pitchFamily="18" charset="-120"/>
              </a:defRPr>
            </a:lvl2pPr>
            <a:lvl3pPr marL="1133475" indent="-225425" eaLnBrk="0" hangingPunct="0">
              <a:spcBef>
                <a:spcPct val="30000"/>
              </a:spcBef>
              <a:defRPr kumimoji="1" sz="1200">
                <a:solidFill>
                  <a:schemeClr val="tx1"/>
                </a:solidFill>
                <a:latin typeface="Arial" pitchFamily="34" charset="0"/>
                <a:ea typeface="新細明體" pitchFamily="18" charset="-120"/>
              </a:defRPr>
            </a:lvl3pPr>
            <a:lvl4pPr marL="1587500" indent="-225425" eaLnBrk="0" hangingPunct="0">
              <a:spcBef>
                <a:spcPct val="30000"/>
              </a:spcBef>
              <a:defRPr kumimoji="1" sz="1200">
                <a:solidFill>
                  <a:schemeClr val="tx1"/>
                </a:solidFill>
                <a:latin typeface="Arial" pitchFamily="34" charset="0"/>
                <a:ea typeface="新細明體" pitchFamily="18" charset="-120"/>
              </a:defRPr>
            </a:lvl4pPr>
            <a:lvl5pPr marL="2041525" indent="-225425" eaLnBrk="0" hangingPunct="0">
              <a:spcBef>
                <a:spcPct val="30000"/>
              </a:spcBef>
              <a:defRPr kumimoji="1" sz="1200">
                <a:solidFill>
                  <a:schemeClr val="tx1"/>
                </a:solidFill>
                <a:latin typeface="Arial" pitchFamily="34" charset="0"/>
                <a:ea typeface="新細明體" pitchFamily="18" charset="-120"/>
              </a:defRPr>
            </a:lvl5pPr>
            <a:lvl6pPr marL="24987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59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1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325" indent="-225425"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D6EA951F-2969-4C79-9D2A-F076C71B57EA}" type="slidenum">
              <a:rPr lang="zh-TW" altLang="en-US" smtClean="0"/>
              <a:pPr eaLnBrk="1" hangingPunct="1">
                <a:spcBef>
                  <a:spcPct val="0"/>
                </a:spcBef>
              </a:pPr>
              <a:t>25</a:t>
            </a:fld>
            <a:endParaRPr lang="zh-TW"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1DE2BCA-B199-4FC6-9312-1CF5E31F3B87}" type="slidenum">
              <a:rPr lang="en-US" altLang="zh-TW"/>
              <a:pPr>
                <a:defRPr/>
              </a:pPr>
              <a:t>‹#›</a:t>
            </a:fld>
            <a:endParaRPr lang="en-US" altLang="zh-TW"/>
          </a:p>
        </p:txBody>
      </p:sp>
    </p:spTree>
    <p:extLst>
      <p:ext uri="{BB962C8B-B14F-4D97-AF65-F5344CB8AC3E}">
        <p14:creationId xmlns:p14="http://schemas.microsoft.com/office/powerpoint/2010/main" val="335763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D9D1CA2-5757-47B2-A149-A391D81AB9C0}" type="slidenum">
              <a:rPr lang="en-US" altLang="zh-TW"/>
              <a:pPr>
                <a:defRPr/>
              </a:pPr>
              <a:t>‹#›</a:t>
            </a:fld>
            <a:endParaRPr lang="en-US" altLang="zh-TW"/>
          </a:p>
        </p:txBody>
      </p:sp>
    </p:spTree>
    <p:extLst>
      <p:ext uri="{BB962C8B-B14F-4D97-AF65-F5344CB8AC3E}">
        <p14:creationId xmlns:p14="http://schemas.microsoft.com/office/powerpoint/2010/main" val="278352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A9CB2A1-E970-4EAD-B2D4-9440FB253CE0}" type="slidenum">
              <a:rPr lang="en-US" altLang="zh-TW"/>
              <a:pPr>
                <a:defRPr/>
              </a:pPr>
              <a:t>‹#›</a:t>
            </a:fld>
            <a:endParaRPr lang="en-US" altLang="zh-TW"/>
          </a:p>
        </p:txBody>
      </p:sp>
    </p:spTree>
    <p:extLst>
      <p:ext uri="{BB962C8B-B14F-4D97-AF65-F5344CB8AC3E}">
        <p14:creationId xmlns:p14="http://schemas.microsoft.com/office/powerpoint/2010/main" val="130323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AA98EF1-A6B9-4C87-85DC-CB142E21FD34}" type="slidenum">
              <a:rPr lang="en-US" altLang="zh-TW"/>
              <a:pPr>
                <a:defRPr/>
              </a:pPr>
              <a:t>‹#›</a:t>
            </a:fld>
            <a:endParaRPr lang="en-US" altLang="zh-TW"/>
          </a:p>
        </p:txBody>
      </p:sp>
    </p:spTree>
    <p:extLst>
      <p:ext uri="{BB962C8B-B14F-4D97-AF65-F5344CB8AC3E}">
        <p14:creationId xmlns:p14="http://schemas.microsoft.com/office/powerpoint/2010/main" val="4151217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EE7D61-29A2-42DC-942B-723FAFA91D84}" type="slidenum">
              <a:rPr lang="en-US" altLang="zh-TW"/>
              <a:pPr>
                <a:defRPr/>
              </a:pPr>
              <a:t>‹#›</a:t>
            </a:fld>
            <a:endParaRPr lang="en-US" altLang="zh-TW"/>
          </a:p>
        </p:txBody>
      </p:sp>
    </p:spTree>
    <p:extLst>
      <p:ext uri="{BB962C8B-B14F-4D97-AF65-F5344CB8AC3E}">
        <p14:creationId xmlns:p14="http://schemas.microsoft.com/office/powerpoint/2010/main" val="322305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CC170D6-4935-400E-8E76-FB6489FFBE8B}" type="slidenum">
              <a:rPr lang="en-US" altLang="zh-TW"/>
              <a:pPr>
                <a:defRPr/>
              </a:pPr>
              <a:t>‹#›</a:t>
            </a:fld>
            <a:endParaRPr lang="en-US" altLang="zh-TW"/>
          </a:p>
        </p:txBody>
      </p:sp>
    </p:spTree>
    <p:extLst>
      <p:ext uri="{BB962C8B-B14F-4D97-AF65-F5344CB8AC3E}">
        <p14:creationId xmlns:p14="http://schemas.microsoft.com/office/powerpoint/2010/main" val="2925750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6444A5E2-E965-4E13-B672-448ABE87759F}" type="slidenum">
              <a:rPr lang="en-US" altLang="zh-TW"/>
              <a:pPr>
                <a:defRPr/>
              </a:pPr>
              <a:t>‹#›</a:t>
            </a:fld>
            <a:endParaRPr lang="en-US" altLang="zh-TW"/>
          </a:p>
        </p:txBody>
      </p:sp>
    </p:spTree>
    <p:extLst>
      <p:ext uri="{BB962C8B-B14F-4D97-AF65-F5344CB8AC3E}">
        <p14:creationId xmlns:p14="http://schemas.microsoft.com/office/powerpoint/2010/main" val="3160790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19FD83ED-2E8E-41A2-B718-9C85EDFEB047}" type="slidenum">
              <a:rPr lang="en-US" altLang="zh-TW"/>
              <a:pPr>
                <a:defRPr/>
              </a:pPr>
              <a:t>‹#›</a:t>
            </a:fld>
            <a:endParaRPr lang="en-US" altLang="zh-TW"/>
          </a:p>
        </p:txBody>
      </p:sp>
    </p:spTree>
    <p:extLst>
      <p:ext uri="{BB962C8B-B14F-4D97-AF65-F5344CB8AC3E}">
        <p14:creationId xmlns:p14="http://schemas.microsoft.com/office/powerpoint/2010/main" val="323099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F5B9D387-574E-46D7-AF97-EC4075CA0335}" type="slidenum">
              <a:rPr lang="en-US" altLang="zh-TW"/>
              <a:pPr>
                <a:defRPr/>
              </a:pPr>
              <a:t>‹#›</a:t>
            </a:fld>
            <a:endParaRPr lang="en-US" altLang="zh-TW"/>
          </a:p>
        </p:txBody>
      </p:sp>
    </p:spTree>
    <p:extLst>
      <p:ext uri="{BB962C8B-B14F-4D97-AF65-F5344CB8AC3E}">
        <p14:creationId xmlns:p14="http://schemas.microsoft.com/office/powerpoint/2010/main" val="1153030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1BBCDA1-B174-48F0-AA62-6C78E67E5271}" type="slidenum">
              <a:rPr lang="en-US" altLang="zh-TW"/>
              <a:pPr>
                <a:defRPr/>
              </a:pPr>
              <a:t>‹#›</a:t>
            </a:fld>
            <a:endParaRPr lang="en-US" altLang="zh-TW"/>
          </a:p>
        </p:txBody>
      </p:sp>
    </p:spTree>
    <p:extLst>
      <p:ext uri="{BB962C8B-B14F-4D97-AF65-F5344CB8AC3E}">
        <p14:creationId xmlns:p14="http://schemas.microsoft.com/office/powerpoint/2010/main" val="711097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71BBA77-2201-4371-9B17-DF80A8A865E6}" type="slidenum">
              <a:rPr lang="en-US" altLang="zh-TW"/>
              <a:pPr>
                <a:defRPr/>
              </a:pPr>
              <a:t>‹#›</a:t>
            </a:fld>
            <a:endParaRPr lang="en-US" altLang="zh-TW"/>
          </a:p>
        </p:txBody>
      </p:sp>
    </p:spTree>
    <p:extLst>
      <p:ext uri="{BB962C8B-B14F-4D97-AF65-F5344CB8AC3E}">
        <p14:creationId xmlns:p14="http://schemas.microsoft.com/office/powerpoint/2010/main" val="1287978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86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zh-TW"/>
          </a:p>
        </p:txBody>
      </p:sp>
      <p:sp>
        <p:nvSpPr>
          <p:cNvPr id="286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zh-TW"/>
          </a:p>
        </p:txBody>
      </p:sp>
      <p:sp>
        <p:nvSpPr>
          <p:cNvPr id="286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21DB753-40A4-4B01-B716-530DB69D76DB}"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0.jpeg"/></Relationships>
</file>

<file path=ppt/slides/_rels/slide2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2.jpeg"/></Relationships>
</file>

<file path=ppt/slides/_rels/slide2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4.jpeg"/></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6.jpeg"/></Relationships>
</file>

<file path=ppt/slides/_rels/slide2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8.jpeg"/></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30.jpeg"/></Relationships>
</file>

<file path=ppt/slides/_rels/slide2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33.jpeg"/><Relationship Id="rId4" Type="http://schemas.openxmlformats.org/officeDocument/2006/relationships/diagramLayout" Target="../diagrams/layout10.xml"/><Relationship Id="rId9" Type="http://schemas.openxmlformats.org/officeDocument/2006/relationships/image" Target="../media/image32.jpeg"/></Relationships>
</file>

<file path=ppt/slides/_rels/slide2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35.jpeg"/></Relationships>
</file>

<file path=ppt/slides/_rels/slide2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3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39.jpeg"/></Relationships>
</file>

<file path=ppt/slides/_rels/slide3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41.jpeg"/></Relationships>
</file>

<file path=ppt/slides/_rels/slide3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43.jpeg"/></Relationships>
</file>

<file path=ppt/slides/_rels/slide3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45.jpeg"/></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47.jpeg"/></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19.xml"/><Relationship Id="rId13" Type="http://schemas.openxmlformats.org/officeDocument/2006/relationships/diagramLayout" Target="../diagrams/layout20.xml"/><Relationship Id="rId18" Type="http://schemas.openxmlformats.org/officeDocument/2006/relationships/diagramLayout" Target="../diagrams/layout21.xml"/><Relationship Id="rId3" Type="http://schemas.openxmlformats.org/officeDocument/2006/relationships/diagramLayout" Target="../diagrams/layout18.xml"/><Relationship Id="rId21" Type="http://schemas.microsoft.com/office/2007/relationships/diagramDrawing" Target="../diagrams/drawing21.xml"/><Relationship Id="rId7" Type="http://schemas.openxmlformats.org/officeDocument/2006/relationships/diagramData" Target="../diagrams/data19.xml"/><Relationship Id="rId12" Type="http://schemas.openxmlformats.org/officeDocument/2006/relationships/diagramData" Target="../diagrams/data20.xml"/><Relationship Id="rId17" Type="http://schemas.openxmlformats.org/officeDocument/2006/relationships/diagramData" Target="../diagrams/data21.xml"/><Relationship Id="rId2" Type="http://schemas.openxmlformats.org/officeDocument/2006/relationships/diagramData" Target="../diagrams/data18.xml"/><Relationship Id="rId16" Type="http://schemas.microsoft.com/office/2007/relationships/diagramDrawing" Target="../diagrams/drawing20.xml"/><Relationship Id="rId20" Type="http://schemas.openxmlformats.org/officeDocument/2006/relationships/diagramColors" Target="../diagrams/colors21.xml"/><Relationship Id="rId1" Type="http://schemas.openxmlformats.org/officeDocument/2006/relationships/slideLayout" Target="../slideLayouts/slideLayout1.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5" Type="http://schemas.openxmlformats.org/officeDocument/2006/relationships/diagramColors" Target="../diagrams/colors20.xml"/><Relationship Id="rId10" Type="http://schemas.openxmlformats.org/officeDocument/2006/relationships/diagramColors" Target="../diagrams/colors19.xml"/><Relationship Id="rId19" Type="http://schemas.openxmlformats.org/officeDocument/2006/relationships/diagramQuickStyle" Target="../diagrams/quickStyle21.xml"/><Relationship Id="rId4" Type="http://schemas.openxmlformats.org/officeDocument/2006/relationships/diagramQuickStyle" Target="../diagrams/quickStyle18.xml"/><Relationship Id="rId9" Type="http://schemas.openxmlformats.org/officeDocument/2006/relationships/diagramQuickStyle" Target="../diagrams/quickStyle19.xml"/><Relationship Id="rId14" Type="http://schemas.openxmlformats.org/officeDocument/2006/relationships/diagramQuickStyle" Target="../diagrams/quickStyle2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48.jpeg"/><Relationship Id="rId2" Type="http://schemas.openxmlformats.org/officeDocument/2006/relationships/diagramData" Target="../diagrams/data22.xml"/><Relationship Id="rId1" Type="http://schemas.openxmlformats.org/officeDocument/2006/relationships/slideLayout" Target="../slideLayouts/slideLayout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49.jpeg"/><Relationship Id="rId2" Type="http://schemas.openxmlformats.org/officeDocument/2006/relationships/diagramData" Target="../diagrams/data23.xml"/><Relationship Id="rId1" Type="http://schemas.openxmlformats.org/officeDocument/2006/relationships/slideLayout" Target="../slideLayouts/slideLayout1.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50.jpeg"/><Relationship Id="rId2" Type="http://schemas.openxmlformats.org/officeDocument/2006/relationships/diagramData" Target="../diagrams/data24.xml"/><Relationship Id="rId1" Type="http://schemas.openxmlformats.org/officeDocument/2006/relationships/slideLayout" Target="../slideLayouts/slideLayout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51.JPG"/><Relationship Id="rId2" Type="http://schemas.openxmlformats.org/officeDocument/2006/relationships/diagramData" Target="../diagrams/data25.xml"/><Relationship Id="rId1" Type="http://schemas.openxmlformats.org/officeDocument/2006/relationships/slideLayout" Target="../slideLayouts/slideLayout1.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52.JPG"/><Relationship Id="rId2" Type="http://schemas.openxmlformats.org/officeDocument/2006/relationships/diagramData" Target="../diagrams/data26.xml"/><Relationship Id="rId1" Type="http://schemas.openxmlformats.org/officeDocument/2006/relationships/slideLayout" Target="../slideLayouts/slideLayout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53.JPG"/><Relationship Id="rId2" Type="http://schemas.openxmlformats.org/officeDocument/2006/relationships/diagramData" Target="../diagrams/data27.xml"/><Relationship Id="rId1" Type="http://schemas.openxmlformats.org/officeDocument/2006/relationships/slideLayout" Target="../slideLayouts/slideLayout1.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54.JPG"/><Relationship Id="rId2" Type="http://schemas.openxmlformats.org/officeDocument/2006/relationships/diagramData" Target="../diagrams/data28.xml"/><Relationship Id="rId1" Type="http://schemas.openxmlformats.org/officeDocument/2006/relationships/slideLayout" Target="../slideLayouts/slideLayout1.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3.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diagramLayout" Target="../diagrams/layout29.xml"/><Relationship Id="rId7" Type="http://schemas.openxmlformats.org/officeDocument/2006/relationships/image" Target="../media/image55.JPG"/><Relationship Id="rId2" Type="http://schemas.openxmlformats.org/officeDocument/2006/relationships/diagramData" Target="../diagrams/data29.xml"/><Relationship Id="rId1" Type="http://schemas.openxmlformats.org/officeDocument/2006/relationships/slideLayout" Target="../slideLayouts/slideLayout1.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 Id="rId9" Type="http://schemas.openxmlformats.org/officeDocument/2006/relationships/image" Target="../media/image57.JP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58.JPG"/><Relationship Id="rId2" Type="http://schemas.openxmlformats.org/officeDocument/2006/relationships/diagramData" Target="../diagrams/data30.xml"/><Relationship Id="rId1" Type="http://schemas.openxmlformats.org/officeDocument/2006/relationships/slideLayout" Target="../slideLayouts/slideLayout1.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5.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diagramLayout" Target="../diagrams/layout31.xml"/><Relationship Id="rId7" Type="http://schemas.openxmlformats.org/officeDocument/2006/relationships/image" Target="../media/image59.JPG"/><Relationship Id="rId2" Type="http://schemas.openxmlformats.org/officeDocument/2006/relationships/diagramData" Target="../diagrams/data31.xml"/><Relationship Id="rId1" Type="http://schemas.openxmlformats.org/officeDocument/2006/relationships/slideLayout" Target="../slideLayouts/slideLayout1.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61.JPG"/><Relationship Id="rId2" Type="http://schemas.openxmlformats.org/officeDocument/2006/relationships/diagramData" Target="../diagrams/data32.xml"/><Relationship Id="rId1" Type="http://schemas.openxmlformats.org/officeDocument/2006/relationships/slideLayout" Target="../slideLayouts/slideLayout1.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7.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diagramLayout" Target="../diagrams/layout33.xml"/><Relationship Id="rId7" Type="http://schemas.openxmlformats.org/officeDocument/2006/relationships/image" Target="../media/image62.JPG"/><Relationship Id="rId2" Type="http://schemas.openxmlformats.org/officeDocument/2006/relationships/diagramData" Target="../diagrams/data33.xml"/><Relationship Id="rId1" Type="http://schemas.openxmlformats.org/officeDocument/2006/relationships/slideLayout" Target="../slideLayouts/slideLayout1.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64.JPG"/><Relationship Id="rId2" Type="http://schemas.openxmlformats.org/officeDocument/2006/relationships/diagramData" Target="../diagrams/data34.xml"/><Relationship Id="rId1" Type="http://schemas.openxmlformats.org/officeDocument/2006/relationships/slideLayout" Target="../slideLayouts/slideLayout1.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65.JPG"/><Relationship Id="rId2" Type="http://schemas.openxmlformats.org/officeDocument/2006/relationships/diagramData" Target="../diagrams/data35.xml"/><Relationship Id="rId1" Type="http://schemas.openxmlformats.org/officeDocument/2006/relationships/slideLayout" Target="../slideLayouts/slideLayout1.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diagramLayout" Target="../diagrams/layout36.xml"/><Relationship Id="rId7" Type="http://schemas.openxmlformats.org/officeDocument/2006/relationships/image" Target="../media/image66.JPG"/><Relationship Id="rId2" Type="http://schemas.openxmlformats.org/officeDocument/2006/relationships/diagramData" Target="../diagrams/data36.xml"/><Relationship Id="rId1" Type="http://schemas.openxmlformats.org/officeDocument/2006/relationships/slideLayout" Target="../slideLayouts/slideLayout1.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 Id="rId9" Type="http://schemas.openxmlformats.org/officeDocument/2006/relationships/image" Target="../media/image68.JP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69.JPG"/><Relationship Id="rId2" Type="http://schemas.openxmlformats.org/officeDocument/2006/relationships/diagramData" Target="../diagrams/data37.xml"/><Relationship Id="rId1" Type="http://schemas.openxmlformats.org/officeDocument/2006/relationships/slideLayout" Target="../slideLayouts/slideLayout1.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52.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diagramLayout" Target="../diagrams/layout38.xml"/><Relationship Id="rId7" Type="http://schemas.openxmlformats.org/officeDocument/2006/relationships/image" Target="../media/image70.JPG"/><Relationship Id="rId2" Type="http://schemas.openxmlformats.org/officeDocument/2006/relationships/diagramData" Target="../diagrams/data38.xml"/><Relationship Id="rId1" Type="http://schemas.openxmlformats.org/officeDocument/2006/relationships/slideLayout" Target="../slideLayouts/slideLayout1.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72.JPG"/><Relationship Id="rId2" Type="http://schemas.openxmlformats.org/officeDocument/2006/relationships/diagramData" Target="../diagrams/data39.xml"/><Relationship Id="rId1" Type="http://schemas.openxmlformats.org/officeDocument/2006/relationships/slideLayout" Target="../slideLayouts/slideLayout1.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5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slideLayout" Target="../slideLayouts/slideLayout1.xml"/><Relationship Id="rId1" Type="http://schemas.openxmlformats.org/officeDocument/2006/relationships/video" Target="file:///C:\Users\Top_Group_PC\Desktop\&#23500;&#26178;&#20013;&#24515;&#28040;&#38450;&#32568;PPT\TPCU6763.MP4" TargetMode="Externa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 Id="rId9" Type="http://schemas.openxmlformats.org/officeDocument/2006/relationships/image" Target="../media/image74.JP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75.jpeg"/><Relationship Id="rId2" Type="http://schemas.openxmlformats.org/officeDocument/2006/relationships/diagramData" Target="../diagrams/data41.xml"/><Relationship Id="rId1" Type="http://schemas.openxmlformats.org/officeDocument/2006/relationships/slideLayout" Target="../slideLayouts/slideLayout1.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diagramLayout" Target="../diagrams/layout42.xml"/><Relationship Id="rId7" Type="http://schemas.openxmlformats.org/officeDocument/2006/relationships/image" Target="../media/image78.jpeg"/><Relationship Id="rId2" Type="http://schemas.openxmlformats.org/officeDocument/2006/relationships/diagramData" Target="../diagrams/data42.xml"/><Relationship Id="rId1" Type="http://schemas.openxmlformats.org/officeDocument/2006/relationships/slideLayout" Target="../slideLayouts/slideLayout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8.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20061;&#24314;&#39881;&#39770;&#38272;(&#27849;&#30524;&#23436;&#25104;&#24433;&#29255;).mp4" TargetMode="External"/><Relationship Id="rId7" Type="http://schemas.openxmlformats.org/officeDocument/2006/relationships/image" Target="../media/image9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hyperlink" Target="&#20061;&#24314;&#39881;&#39770;&#38272;(&#27849;&#30524;&#20570;&#21069;&#24433;&#29255;).mp4" TargetMode="External"/><Relationship Id="rId10" Type="http://schemas.openxmlformats.org/officeDocument/2006/relationships/image" Target="../media/image96.png"/><Relationship Id="rId4" Type="http://schemas.openxmlformats.org/officeDocument/2006/relationships/image" Target="../media/image93.jpeg"/><Relationship Id="rId9" Type="http://schemas.openxmlformats.org/officeDocument/2006/relationships/image" Target="../media/image81.png"/></Relationships>
</file>

<file path=ppt/slides/_rels/slide6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1.png"/><Relationship Id="rId7" Type="http://schemas.openxmlformats.org/officeDocument/2006/relationships/hyperlink" Target="Airport%20MJ%20Rejuvenation.mp4" TargetMode="External"/><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file:///C:\Users\User\Desktop\HyD-IWM%20systemp%20presentation_20180419\Airport%20MJ%20Rejuvenation.mp4"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81.png"/><Relationship Id="rId7" Type="http://schemas.openxmlformats.org/officeDocument/2006/relationships/image" Target="../media/image103.jpe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99.png"/><Relationship Id="rId4" Type="http://schemas.openxmlformats.org/officeDocument/2006/relationships/image" Target="../media/image100.jpeg"/><Relationship Id="rId9" Type="http://schemas.openxmlformats.org/officeDocument/2006/relationships/hyperlink" Target="High%20Speed%20Railway.mp4"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7.png"/></Relationships>
</file>

<file path=ppt/slides/_rels/slide6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80.png"/><Relationship Id="rId7" Type="http://schemas.openxmlformats.org/officeDocument/2006/relationships/image" Target="../media/image11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jpeg"/><Relationship Id="rId10" Type="http://schemas.openxmlformats.org/officeDocument/2006/relationships/image" Target="../media/image112.jpeg"/><Relationship Id="rId4" Type="http://schemas.openxmlformats.org/officeDocument/2006/relationships/image" Target="../media/image81.png"/><Relationship Id="rId9" Type="http://schemas.openxmlformats.org/officeDocument/2006/relationships/image" Target="../media/image106.png"/></Relationships>
</file>

<file path=ppt/slides/_rels/slide66.xml.rels><?xml version="1.0" encoding="UTF-8" standalone="yes"?>
<Relationships xmlns="http://schemas.openxmlformats.org/package/2006/relationships"><Relationship Id="rId8" Type="http://schemas.openxmlformats.org/officeDocument/2006/relationships/image" Target="../media/image116.gif"/><Relationship Id="rId3" Type="http://schemas.openxmlformats.org/officeDocument/2006/relationships/image" Target="../media/image81.png"/><Relationship Id="rId7" Type="http://schemas.openxmlformats.org/officeDocument/2006/relationships/image" Target="../media/image115.gif"/><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14.gif"/><Relationship Id="rId11" Type="http://schemas.openxmlformats.org/officeDocument/2006/relationships/image" Target="../media/image119.gif"/><Relationship Id="rId5" Type="http://schemas.openxmlformats.org/officeDocument/2006/relationships/image" Target="../media/image113.png"/><Relationship Id="rId10" Type="http://schemas.openxmlformats.org/officeDocument/2006/relationships/image" Target="../media/image118.gif"/><Relationship Id="rId4" Type="http://schemas.openxmlformats.org/officeDocument/2006/relationships/image" Target="../media/image106.png"/><Relationship Id="rId9" Type="http://schemas.openxmlformats.org/officeDocument/2006/relationships/image" Target="../media/image117.gif"/></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120.emf"/><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1.png"/><Relationship Id="rId7" Type="http://schemas.openxmlformats.org/officeDocument/2006/relationships/image" Target="../media/image124.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6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81.png"/><Relationship Id="rId7" Type="http://schemas.openxmlformats.org/officeDocument/2006/relationships/image" Target="../media/image128.png"/><Relationship Id="rId12" Type="http://schemas.openxmlformats.org/officeDocument/2006/relationships/image" Target="../media/image132.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1.png"/><Relationship Id="rId5" Type="http://schemas.openxmlformats.org/officeDocument/2006/relationships/image" Target="../media/image126.png"/><Relationship Id="rId10" Type="http://schemas.openxmlformats.org/officeDocument/2006/relationships/image" Target="../media/image130.png"/><Relationship Id="rId4" Type="http://schemas.openxmlformats.org/officeDocument/2006/relationships/image" Target="../media/image125.jpeg"/><Relationship Id="rId9"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81.png"/><Relationship Id="rId7" Type="http://schemas.openxmlformats.org/officeDocument/2006/relationships/image" Target="../media/image135.emf"/><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34.emf"/><Relationship Id="rId5" Type="http://schemas.openxmlformats.org/officeDocument/2006/relationships/image" Target="../media/image133.emf"/><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38.png"/></Relationships>
</file>

<file path=ppt/slides/_rels/slide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標題 1"/>
          <p:cNvSpPr>
            <a:spLocks noGrp="1"/>
          </p:cNvSpPr>
          <p:nvPr>
            <p:ph type="title"/>
          </p:nvPr>
        </p:nvSpPr>
        <p:spPr>
          <a:xfrm>
            <a:off x="468313" y="1557338"/>
            <a:ext cx="8229600" cy="2159000"/>
          </a:xfrm>
        </p:spPr>
        <p:txBody>
          <a:bodyPr/>
          <a:lstStyle/>
          <a:p>
            <a:r>
              <a:rPr lang="zh-TW" altLang="en-US" sz="8000" b="1" u="sng" smtClean="0"/>
              <a:t>漏水修補技術</a:t>
            </a:r>
            <a:endParaRPr lang="zh-HK" altLang="en-US" sz="8000" b="1" u="sng" smtClean="0"/>
          </a:p>
        </p:txBody>
      </p:sp>
      <p:pic>
        <p:nvPicPr>
          <p:cNvPr id="2051"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3487738"/>
            <a:ext cx="3527425"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pPr algn="l"/>
            <a:r>
              <a:rPr lang="en-US" altLang="zh-TW" dirty="0" smtClean="0"/>
              <a:t>Case Study I</a:t>
            </a:r>
            <a:endParaRPr lang="zh-HK" altLang="en-US" dirty="0" smtClean="0"/>
          </a:p>
        </p:txBody>
      </p:sp>
      <p:sp>
        <p:nvSpPr>
          <p:cNvPr id="11267" name="內容版面配置區 2"/>
          <p:cNvSpPr>
            <a:spLocks noGrp="1"/>
          </p:cNvSpPr>
          <p:nvPr>
            <p:ph idx="1"/>
          </p:nvPr>
        </p:nvSpPr>
        <p:spPr/>
        <p:txBody>
          <a:bodyPr/>
          <a:lstStyle/>
          <a:p>
            <a:r>
              <a:rPr lang="en-US" altLang="zh-TW" dirty="0" smtClean="0"/>
              <a:t>Turbo Seal</a:t>
            </a:r>
          </a:p>
          <a:p>
            <a:endParaRPr lang="en-US" altLang="zh-TW" dirty="0"/>
          </a:p>
          <a:p>
            <a:pPr marL="0" indent="0">
              <a:buNone/>
            </a:pPr>
            <a:endParaRPr lang="en-US" altLang="zh-TW" dirty="0" smtClean="0"/>
          </a:p>
          <a:p>
            <a:endParaRPr lang="zh-HK" altLang="en-US" dirty="0" smtClean="0"/>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548680"/>
            <a:ext cx="4225042" cy="602796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1760" y="143936"/>
            <a:ext cx="4536504" cy="6453416"/>
          </a:xfrm>
        </p:spPr>
      </p:pic>
    </p:spTree>
    <p:extLst>
      <p:ext uri="{BB962C8B-B14F-4D97-AF65-F5344CB8AC3E}">
        <p14:creationId xmlns:p14="http://schemas.microsoft.com/office/powerpoint/2010/main" val="16402464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3728" y="403200"/>
            <a:ext cx="4564558" cy="6454800"/>
          </a:xfrm>
        </p:spPr>
      </p:pic>
    </p:spTree>
    <p:extLst>
      <p:ext uri="{BB962C8B-B14F-4D97-AF65-F5344CB8AC3E}">
        <p14:creationId xmlns:p14="http://schemas.microsoft.com/office/powerpoint/2010/main" val="4046538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116632"/>
            <a:ext cx="4564556" cy="6454800"/>
          </a:xfrm>
        </p:spPr>
      </p:pic>
    </p:spTree>
    <p:extLst>
      <p:ext uri="{BB962C8B-B14F-4D97-AF65-F5344CB8AC3E}">
        <p14:creationId xmlns:p14="http://schemas.microsoft.com/office/powerpoint/2010/main" val="4046538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403200"/>
            <a:ext cx="4564558" cy="6454800"/>
          </a:xfrm>
        </p:spPr>
      </p:pic>
    </p:spTree>
    <p:extLst>
      <p:ext uri="{BB962C8B-B14F-4D97-AF65-F5344CB8AC3E}">
        <p14:creationId xmlns:p14="http://schemas.microsoft.com/office/powerpoint/2010/main" val="4046538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9752" y="369313"/>
            <a:ext cx="4564558" cy="6454800"/>
          </a:xfrm>
        </p:spPr>
      </p:pic>
    </p:spTree>
    <p:extLst>
      <p:ext uri="{BB962C8B-B14F-4D97-AF65-F5344CB8AC3E}">
        <p14:creationId xmlns:p14="http://schemas.microsoft.com/office/powerpoint/2010/main" val="4046538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392840"/>
            <a:ext cx="4564558" cy="6454800"/>
          </a:xfrm>
        </p:spPr>
      </p:pic>
    </p:spTree>
    <p:extLst>
      <p:ext uri="{BB962C8B-B14F-4D97-AF65-F5344CB8AC3E}">
        <p14:creationId xmlns:p14="http://schemas.microsoft.com/office/powerpoint/2010/main" val="3598728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r>
              <a:rPr lang="en-US" altLang="zh-TW" dirty="0" smtClean="0"/>
              <a:t>Case Study II</a:t>
            </a:r>
            <a:endParaRPr lang="zh-HK" altLang="en-US" dirty="0" smtClean="0"/>
          </a:p>
        </p:txBody>
      </p:sp>
      <p:sp>
        <p:nvSpPr>
          <p:cNvPr id="11267" name="內容版面配置區 2"/>
          <p:cNvSpPr>
            <a:spLocks noGrp="1"/>
          </p:cNvSpPr>
          <p:nvPr>
            <p:ph idx="1"/>
          </p:nvPr>
        </p:nvSpPr>
        <p:spPr/>
        <p:txBody>
          <a:bodyPr/>
          <a:lstStyle/>
          <a:p>
            <a:r>
              <a:rPr lang="zh-TW" altLang="en-US" dirty="0" smtClean="0"/>
              <a:t>分體冷氣過牆喉</a:t>
            </a:r>
            <a:endParaRPr lang="en-US" altLang="zh-TW" dirty="0" smtClean="0"/>
          </a:p>
          <a:p>
            <a:r>
              <a:rPr lang="zh-HK" altLang="en-US" dirty="0" smtClean="0"/>
              <a:t>消防水缸防漏工程</a:t>
            </a:r>
            <a:endParaRPr lang="en-US" altLang="zh-HK" dirty="0" smtClean="0"/>
          </a:p>
          <a:p>
            <a:endParaRPr lang="zh-HK" altLang="en-US" dirty="0" smtClean="0"/>
          </a:p>
        </p:txBody>
      </p:sp>
    </p:spTree>
    <p:extLst>
      <p:ext uri="{BB962C8B-B14F-4D97-AF65-F5344CB8AC3E}">
        <p14:creationId xmlns:p14="http://schemas.microsoft.com/office/powerpoint/2010/main" val="1640246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95288" y="2636838"/>
            <a:ext cx="2808287" cy="1016000"/>
          </a:xfrm>
          <a:prstGeom prst="rect">
            <a:avLst/>
          </a:prstGeom>
          <a:noFill/>
        </p:spPr>
        <p:txBody>
          <a:bodyPr>
            <a:spAutoFit/>
          </a:bodyPr>
          <a:lstStyle/>
          <a:p>
            <a:pPr>
              <a:buClr>
                <a:srgbClr val="009900"/>
              </a:buClr>
              <a:defRPr/>
            </a:pPr>
            <a:r>
              <a:rPr lang="zh-TW" altLang="en-US" sz="2000" b="1" dirty="0">
                <a:solidFill>
                  <a:schemeClr val="accent6"/>
                </a:solidFill>
                <a:latin typeface="+mn-ea"/>
                <a:ea typeface="+mn-ea"/>
                <a:cs typeface="Arial" charset="0"/>
              </a:rPr>
              <a:t>香港薄扶林</a:t>
            </a:r>
            <a:endParaRPr lang="en-US" altLang="zh-TW" sz="2000" b="1" dirty="0">
              <a:solidFill>
                <a:schemeClr val="accent6"/>
              </a:solidFill>
              <a:latin typeface="+mn-ea"/>
              <a:ea typeface="+mn-ea"/>
              <a:cs typeface="Arial" charset="0"/>
            </a:endParaRPr>
          </a:p>
          <a:p>
            <a:pPr>
              <a:buClr>
                <a:srgbClr val="009900"/>
              </a:buClr>
              <a:defRPr/>
            </a:pPr>
            <a:r>
              <a:rPr lang="zh-TW" altLang="en-US" sz="2000" b="1" dirty="0">
                <a:solidFill>
                  <a:schemeClr val="accent6"/>
                </a:solidFill>
                <a:latin typeface="+mn-ea"/>
                <a:ea typeface="+mn-ea"/>
                <a:cs typeface="Arial" charset="0"/>
              </a:rPr>
              <a:t>域多利道 </a:t>
            </a:r>
            <a:r>
              <a:rPr lang="en-US" altLang="zh-TW" sz="2000" b="1" dirty="0">
                <a:solidFill>
                  <a:schemeClr val="accent6"/>
                </a:solidFill>
                <a:latin typeface="+mn-ea"/>
                <a:ea typeface="+mn-ea"/>
                <a:cs typeface="Arial" charset="0"/>
              </a:rPr>
              <a:t>550</a:t>
            </a:r>
            <a:r>
              <a:rPr lang="zh-TW" altLang="en-US" sz="2000" b="1" dirty="0">
                <a:solidFill>
                  <a:schemeClr val="accent6"/>
                </a:solidFill>
                <a:latin typeface="+mn-ea"/>
                <a:ea typeface="+mn-ea"/>
                <a:cs typeface="Arial" charset="0"/>
              </a:rPr>
              <a:t>號</a:t>
            </a:r>
            <a:endParaRPr lang="en-US" altLang="zh-TW" sz="2000" b="1" dirty="0">
              <a:solidFill>
                <a:schemeClr val="accent6"/>
              </a:solidFill>
              <a:latin typeface="+mn-ea"/>
              <a:ea typeface="+mn-ea"/>
              <a:cs typeface="Arial" charset="0"/>
            </a:endParaRPr>
          </a:p>
          <a:p>
            <a:pPr>
              <a:buClr>
                <a:srgbClr val="009900"/>
              </a:buClr>
              <a:defRPr/>
            </a:pPr>
            <a:r>
              <a:rPr lang="zh-TW" altLang="en-US" sz="2000" b="1" dirty="0">
                <a:solidFill>
                  <a:schemeClr val="accent6"/>
                </a:solidFill>
                <a:latin typeface="+mn-ea"/>
                <a:ea typeface="+mn-ea"/>
                <a:cs typeface="Arial" charset="0"/>
              </a:rPr>
              <a:t>碧瑤灣</a:t>
            </a:r>
            <a:endParaRPr lang="en-US" altLang="zh-TW" sz="2000" b="1" dirty="0">
              <a:solidFill>
                <a:schemeClr val="accent6"/>
              </a:solidFill>
              <a:latin typeface="+mn-ea"/>
              <a:ea typeface="+mn-ea"/>
              <a:cs typeface="Arial" charset="0"/>
            </a:endParaRPr>
          </a:p>
        </p:txBody>
      </p:sp>
      <p:sp>
        <p:nvSpPr>
          <p:cNvPr id="19" name="文字方塊 18"/>
          <p:cNvSpPr txBox="1"/>
          <p:nvPr/>
        </p:nvSpPr>
        <p:spPr>
          <a:xfrm>
            <a:off x="395288" y="3933825"/>
            <a:ext cx="2076450" cy="1138238"/>
          </a:xfrm>
          <a:prstGeom prst="rect">
            <a:avLst/>
          </a:prstGeom>
          <a:noFill/>
        </p:spPr>
        <p:txBody>
          <a:bodyPr wrap="none">
            <a:spAutoFit/>
          </a:bodyPr>
          <a:lstStyle/>
          <a:p>
            <a:pPr>
              <a:buClr>
                <a:srgbClr val="009900"/>
              </a:buClr>
              <a:defRPr/>
            </a:pPr>
            <a:r>
              <a:rPr lang="en-US" altLang="zh-TW" sz="1700" b="1" dirty="0">
                <a:solidFill>
                  <a:schemeClr val="accent6"/>
                </a:solidFill>
                <a:latin typeface="Franklin Gothic Medium Cond" pitchFamily="34" charset="0"/>
                <a:ea typeface="YouYuan" pitchFamily="49" charset="-122"/>
                <a:cs typeface="Arial" charset="0"/>
              </a:rPr>
              <a:t>Baguio Villa,</a:t>
            </a:r>
          </a:p>
          <a:p>
            <a:pPr>
              <a:buClr>
                <a:srgbClr val="009900"/>
              </a:buClr>
              <a:defRPr/>
            </a:pPr>
            <a:r>
              <a:rPr lang="en-US" altLang="zh-TW" sz="1700" b="1" dirty="0">
                <a:solidFill>
                  <a:schemeClr val="accent6"/>
                </a:solidFill>
                <a:latin typeface="Franklin Gothic Medium Cond" pitchFamily="34" charset="0"/>
                <a:ea typeface="YouYuan" pitchFamily="49" charset="-122"/>
                <a:cs typeface="Arial" charset="0"/>
              </a:rPr>
              <a:t>550 Victoria Road,</a:t>
            </a:r>
          </a:p>
          <a:p>
            <a:pPr>
              <a:buClr>
                <a:srgbClr val="009900"/>
              </a:buClr>
              <a:defRPr/>
            </a:pPr>
            <a:r>
              <a:rPr lang="en-US" altLang="zh-TW" sz="1700" b="1" dirty="0" err="1">
                <a:solidFill>
                  <a:schemeClr val="accent6"/>
                </a:solidFill>
                <a:latin typeface="Franklin Gothic Medium Cond" pitchFamily="34" charset="0"/>
                <a:ea typeface="YouYuan" pitchFamily="49" charset="-122"/>
                <a:cs typeface="Arial" charset="0"/>
              </a:rPr>
              <a:t>Pok</a:t>
            </a:r>
            <a:r>
              <a:rPr lang="en-US" altLang="zh-TW" sz="1700" b="1" dirty="0">
                <a:solidFill>
                  <a:schemeClr val="accent6"/>
                </a:solidFill>
                <a:latin typeface="Franklin Gothic Medium Cond" pitchFamily="34" charset="0"/>
                <a:ea typeface="YouYuan" pitchFamily="49" charset="-122"/>
                <a:cs typeface="Arial" charset="0"/>
              </a:rPr>
              <a:t> Fu Lam,</a:t>
            </a:r>
          </a:p>
          <a:p>
            <a:pPr>
              <a:buClr>
                <a:srgbClr val="009900"/>
              </a:buClr>
              <a:defRPr/>
            </a:pPr>
            <a:r>
              <a:rPr lang="en-US" altLang="zh-TW" sz="1700" b="1" dirty="0">
                <a:solidFill>
                  <a:schemeClr val="accent6"/>
                </a:solidFill>
                <a:latin typeface="Franklin Gothic Medium Cond" pitchFamily="34" charset="0"/>
                <a:ea typeface="YouYuan" pitchFamily="49" charset="-122"/>
                <a:cs typeface="Arial" charset="0"/>
              </a:rPr>
              <a:t>Hong Kong.</a:t>
            </a:r>
          </a:p>
        </p:txBody>
      </p:sp>
      <p:graphicFrame>
        <p:nvGraphicFramePr>
          <p:cNvPr id="23" name="資料庫圖表 22"/>
          <p:cNvGraphicFramePr/>
          <p:nvPr/>
        </p:nvGraphicFramePr>
        <p:xfrm>
          <a:off x="395536" y="1268760"/>
          <a:ext cx="2021308" cy="86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3"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pic>
        <p:nvPicPr>
          <p:cNvPr id="4098" name="Picture 2" descr="C:\Users\User\Desktop\新增資料夾\upper_Baguio_19-24_outlook-large_thumb.jpg"/>
          <p:cNvPicPr>
            <a:picLocks noChangeAspect="1" noChangeArrowheads="1"/>
          </p:cNvPicPr>
          <p:nvPr/>
        </p:nvPicPr>
        <p:blipFill>
          <a:blip r:embed="rId8" cstate="print"/>
          <a:srcRect/>
          <a:stretch>
            <a:fillRect/>
          </a:stretch>
        </p:blipFill>
        <p:spPr bwMode="auto">
          <a:xfrm>
            <a:off x="3275856" y="1340768"/>
            <a:ext cx="5664629" cy="4248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sp>
        <p:nvSpPr>
          <p:cNvPr id="13" name="矩形 12"/>
          <p:cNvSpPr/>
          <p:nvPr/>
        </p:nvSpPr>
        <p:spPr>
          <a:xfrm>
            <a:off x="250825" y="3213100"/>
            <a:ext cx="3097213" cy="1076325"/>
          </a:xfrm>
          <a:prstGeom prst="rect">
            <a:avLst/>
          </a:prstGeom>
        </p:spPr>
        <p:txBody>
          <a:bodyPr>
            <a:spAutoFit/>
          </a:bodyPr>
          <a:lstStyle/>
          <a:p>
            <a:pPr algn="just">
              <a:buFont typeface="Wingdings" pitchFamily="2" charset="2"/>
              <a:buNone/>
              <a:defRPr/>
            </a:pPr>
            <a:r>
              <a:rPr lang="en-US" altLang="zh-TW" sz="1600" b="1" dirty="0">
                <a:solidFill>
                  <a:schemeClr val="accent5">
                    <a:lumMod val="75000"/>
                  </a:schemeClr>
                </a:solidFill>
                <a:latin typeface="Franklin Gothic Medium Cond" pitchFamily="34" charset="0"/>
                <a:ea typeface="YouYuan" pitchFamily="49" charset="-122"/>
                <a:cs typeface="Arial" charset="0"/>
              </a:rPr>
              <a:t>Water seepage was found caused by rainwater seep to internal wall through the air conditioning pipes.</a:t>
            </a:r>
          </a:p>
        </p:txBody>
      </p:sp>
      <p:sp>
        <p:nvSpPr>
          <p:cNvPr id="14" name="文字方塊 13"/>
          <p:cNvSpPr txBox="1"/>
          <p:nvPr/>
        </p:nvSpPr>
        <p:spPr>
          <a:xfrm>
            <a:off x="250825" y="2276475"/>
            <a:ext cx="3025775" cy="646113"/>
          </a:xfrm>
          <a:prstGeom prst="rect">
            <a:avLst/>
          </a:prstGeom>
          <a:noFill/>
        </p:spPr>
        <p:txBody>
          <a:bodyPr>
            <a:spAutoFit/>
          </a:bodyPr>
          <a:lstStyle/>
          <a:p>
            <a:pPr algn="just">
              <a:defRPr/>
            </a:pPr>
            <a:r>
              <a:rPr lang="zh-TW" altLang="en-US" b="1" dirty="0">
                <a:solidFill>
                  <a:schemeClr val="accent6"/>
                </a:solidFill>
                <a:latin typeface="+mj-ea"/>
                <a:ea typeface="+mj-ea"/>
                <a:cs typeface="Arial" charset="0"/>
              </a:rPr>
              <a:t>雨水經冷氣過牆喉引入室內</a:t>
            </a:r>
            <a:r>
              <a:rPr lang="en-US" altLang="zh-TW" b="1" dirty="0">
                <a:solidFill>
                  <a:schemeClr val="accent6"/>
                </a:solidFill>
                <a:latin typeface="+mj-ea"/>
                <a:ea typeface="+mj-ea"/>
                <a:cs typeface="Arial" charset="0"/>
              </a:rPr>
              <a:t>,</a:t>
            </a:r>
            <a:r>
              <a:rPr lang="zh-TW" altLang="en-US" b="1" dirty="0">
                <a:solidFill>
                  <a:schemeClr val="accent6"/>
                </a:solidFill>
                <a:latin typeface="+mj-ea"/>
                <a:ea typeface="+mj-ea"/>
                <a:cs typeface="Arial" charset="0"/>
              </a:rPr>
              <a:t>導致室內牆身出現滲水現象。</a:t>
            </a:r>
            <a:endParaRPr lang="zh-HK" altLang="en-US" b="1" dirty="0">
              <a:solidFill>
                <a:schemeClr val="accent6"/>
              </a:solidFill>
              <a:latin typeface="+mj-ea"/>
              <a:ea typeface="+mj-ea"/>
            </a:endParaRPr>
          </a:p>
        </p:txBody>
      </p:sp>
      <p:graphicFrame>
        <p:nvGraphicFramePr>
          <p:cNvPr id="11" name="資料庫圖表 10"/>
          <p:cNvGraphicFramePr/>
          <p:nvPr/>
        </p:nvGraphicFramePr>
        <p:xfrm>
          <a:off x="251520" y="1052736"/>
          <a:ext cx="3240360" cy="86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1" name="Picture 3" descr="C:\Users\User\Desktop\工程相片\邦相片\碧瑤灣19座25B\IMG_2758.JPG"/>
          <p:cNvPicPr>
            <a:picLocks noChangeAspect="1" noChangeArrowheads="1"/>
          </p:cNvPicPr>
          <p:nvPr/>
        </p:nvPicPr>
        <p:blipFill>
          <a:blip r:embed="rId8" cstate="print"/>
          <a:srcRect/>
          <a:stretch>
            <a:fillRect/>
          </a:stretch>
        </p:blipFill>
        <p:spPr bwMode="auto">
          <a:xfrm>
            <a:off x="5220072" y="980728"/>
            <a:ext cx="3696411" cy="27723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C:\Users\User\Desktop\IMG_9263.jpg"/>
          <p:cNvPicPr>
            <a:picLocks noChangeAspect="1" noChangeArrowheads="1"/>
          </p:cNvPicPr>
          <p:nvPr/>
        </p:nvPicPr>
        <p:blipFill>
          <a:blip r:embed="rId9" cstate="print"/>
          <a:srcRect/>
          <a:stretch>
            <a:fillRect/>
          </a:stretch>
        </p:blipFill>
        <p:spPr bwMode="auto">
          <a:xfrm>
            <a:off x="3419872" y="3933056"/>
            <a:ext cx="3648406" cy="273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320"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投影片編號版面配置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fld id="{C36AD448-ED22-40CA-BC08-3EBA5AAF0D68}" type="slidenum">
              <a:rPr lang="en-US" altLang="zh-TW" sz="1400" smtClean="0"/>
              <a:pPr eaLnBrk="1" hangingPunct="1">
                <a:spcBef>
                  <a:spcPct val="0"/>
                </a:spcBef>
                <a:buFontTx/>
                <a:buNone/>
              </a:pPr>
              <a:t>2</a:t>
            </a:fld>
            <a:endParaRPr lang="en-US" altLang="zh-TW" sz="1400" smtClean="0"/>
          </a:p>
        </p:txBody>
      </p:sp>
      <p:sp>
        <p:nvSpPr>
          <p:cNvPr id="3075" name="Rectangle 3"/>
          <p:cNvSpPr>
            <a:spLocks noGrp="1" noChangeArrowheads="1"/>
          </p:cNvSpPr>
          <p:nvPr>
            <p:ph type="subTitle" idx="1"/>
          </p:nvPr>
        </p:nvSpPr>
        <p:spPr>
          <a:xfrm>
            <a:off x="684213" y="549275"/>
            <a:ext cx="7920037" cy="5903913"/>
          </a:xfrm>
        </p:spPr>
        <p:txBody>
          <a:bodyPr/>
          <a:lstStyle/>
          <a:p>
            <a:pPr marL="609600" indent="-609600" algn="l" eaLnBrk="1" hangingPunct="1"/>
            <a:r>
              <a:rPr lang="en-US" altLang="zh-TW" smtClean="0"/>
              <a:t>1.1 </a:t>
            </a:r>
            <a:r>
              <a:rPr lang="zh-TW" altLang="en-US" b="1" u="sng" smtClean="0"/>
              <a:t>屋宇工程防水系統簡介</a:t>
            </a:r>
          </a:p>
          <a:p>
            <a:pPr marL="609600" indent="-609600" algn="l" eaLnBrk="1" hangingPunct="1"/>
            <a:endParaRPr lang="zh-TW" altLang="en-US" u="sng" smtClean="0"/>
          </a:p>
          <a:p>
            <a:pPr marL="609600" indent="-609600" algn="l" eaLnBrk="1" hangingPunct="1">
              <a:buFontTx/>
              <a:buAutoNum type="alphaUcPeriod"/>
            </a:pPr>
            <a:r>
              <a:rPr lang="zh-TW" altLang="en-US" u="sng" smtClean="0"/>
              <a:t>屋宇工程滲漏的成因</a:t>
            </a:r>
          </a:p>
          <a:p>
            <a:pPr marL="609600" indent="-609600" algn="l" eaLnBrk="1" hangingPunct="1"/>
            <a:r>
              <a:rPr lang="zh-TW" altLang="en-US" smtClean="0"/>
              <a:t>	</a:t>
            </a:r>
            <a:r>
              <a:rPr lang="en-US" altLang="zh-TW" smtClean="0"/>
              <a:t>a. Design </a:t>
            </a:r>
            <a:r>
              <a:rPr lang="zh-TW" altLang="en-US" smtClean="0"/>
              <a:t>設計</a:t>
            </a:r>
          </a:p>
          <a:p>
            <a:pPr marL="609600" indent="-609600" algn="l" eaLnBrk="1" hangingPunct="1"/>
            <a:r>
              <a:rPr lang="zh-TW" altLang="en-US" smtClean="0"/>
              <a:t>		 </a:t>
            </a:r>
            <a:r>
              <a:rPr lang="en-US" altLang="zh-TW" smtClean="0"/>
              <a:t>- Error (detail problem, copy)</a:t>
            </a:r>
          </a:p>
          <a:p>
            <a:pPr marL="609600" indent="-609600" algn="l" eaLnBrk="1" hangingPunct="1"/>
            <a:r>
              <a:rPr lang="en-US" altLang="zh-TW" smtClean="0"/>
              <a:t>		   Scope (coverage)</a:t>
            </a:r>
          </a:p>
          <a:p>
            <a:pPr marL="609600" indent="-609600" algn="l" eaLnBrk="1" hangingPunct="1"/>
            <a:r>
              <a:rPr lang="en-US" altLang="zh-TW" smtClean="0"/>
              <a:t>		 - Negligence </a:t>
            </a:r>
            <a:r>
              <a:rPr lang="zh-TW" altLang="en-US" smtClean="0"/>
              <a:t>忽略</a:t>
            </a:r>
          </a:p>
          <a:p>
            <a:pPr marL="609600" indent="-609600" algn="l" eaLnBrk="1" hangingPunct="1"/>
            <a:r>
              <a:rPr lang="zh-TW" altLang="en-US" smtClean="0"/>
              <a:t>		 </a:t>
            </a:r>
            <a:r>
              <a:rPr lang="en-US" altLang="zh-TW" smtClean="0"/>
              <a:t>- Limitation </a:t>
            </a:r>
            <a:r>
              <a:rPr lang="zh-TW" altLang="en-US" smtClean="0"/>
              <a:t>限制</a:t>
            </a:r>
          </a:p>
          <a:p>
            <a:pPr marL="609600" indent="-609600" algn="l" eaLnBrk="1" hangingPunct="1">
              <a:buFontTx/>
              <a:buAutoNum type="alphaUcPeriod"/>
            </a:pPr>
            <a:endParaRPr lang="zh-TW" altLang="en-US" smtClean="0"/>
          </a:p>
          <a:p>
            <a:pPr marL="609600" indent="-609600" algn="l" eaLnBrk="1" hangingPunct="1"/>
            <a:endParaRPr lang="en-US" altLang="zh-TW" u="sng"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11" name="資料庫圖表 10"/>
          <p:cNvGraphicFramePr/>
          <p:nvPr/>
        </p:nvGraphicFramePr>
        <p:xfrm>
          <a:off x="251520" y="1052736"/>
          <a:ext cx="3240360" cy="86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Users\User\Desktop\工程相片\邦相片\碧瑤灣19座25B\IMG_2693.JPG"/>
          <p:cNvPicPr>
            <a:picLocks noChangeAspect="1" noChangeArrowheads="1"/>
          </p:cNvPicPr>
          <p:nvPr/>
        </p:nvPicPr>
        <p:blipFill>
          <a:blip r:embed="rId8" cstate="print"/>
          <a:srcRect/>
          <a:stretch>
            <a:fillRect/>
          </a:stretch>
        </p:blipFill>
        <p:spPr bwMode="auto">
          <a:xfrm rot="5400000">
            <a:off x="3950931" y="1745813"/>
            <a:ext cx="5544618" cy="4158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C:\Users\User\Desktop\工程相片\邦相片\碧瑤灣19座25B\IMG_2701.JPG"/>
          <p:cNvPicPr>
            <a:picLocks noChangeAspect="1" noChangeArrowheads="1"/>
          </p:cNvPicPr>
          <p:nvPr/>
        </p:nvPicPr>
        <p:blipFill>
          <a:blip r:embed="rId9" cstate="print"/>
          <a:srcRect/>
          <a:stretch>
            <a:fillRect/>
          </a:stretch>
        </p:blipFill>
        <p:spPr bwMode="auto">
          <a:xfrm>
            <a:off x="251520" y="2492896"/>
            <a:ext cx="4128459" cy="3096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342"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矩形 15"/>
          <p:cNvSpPr/>
          <p:nvPr/>
        </p:nvSpPr>
        <p:spPr>
          <a:xfrm>
            <a:off x="250825" y="3484563"/>
            <a:ext cx="2952750" cy="1816100"/>
          </a:xfrm>
          <a:prstGeom prst="rect">
            <a:avLst/>
          </a:prstGeom>
        </p:spPr>
        <p:txBody>
          <a:bodyPr>
            <a:spAutoFit/>
          </a:bodyPr>
          <a:lstStyle/>
          <a:p>
            <a:pPr algn="just">
              <a:buFont typeface="Wingdings" pitchFamily="2" charset="2"/>
              <a:buNone/>
              <a:defRPr/>
            </a:pPr>
            <a:r>
              <a:rPr lang="en-US" altLang="zh-TW" sz="1600" b="1" dirty="0">
                <a:solidFill>
                  <a:schemeClr val="accent5">
                    <a:lumMod val="75000"/>
                  </a:schemeClr>
                </a:solidFill>
                <a:latin typeface="Franklin Gothic Medium Cond" pitchFamily="34" charset="0"/>
                <a:ea typeface="YouYuan" pitchFamily="49" charset="-122"/>
                <a:cs typeface="Arial" charset="0"/>
              </a:rPr>
              <a:t>Rectify the direction of air conditioning pipes through the wall from top to bottom changed to from bottom to top for preventing the rainwater seep to internal wall.</a:t>
            </a:r>
          </a:p>
        </p:txBody>
      </p:sp>
      <p:pic>
        <p:nvPicPr>
          <p:cNvPr id="3074" name="Picture 2" descr="C:\Users\User\Desktop\工程相片\邦相片\碧瑤灣19座25B\XQAE4691.JPG"/>
          <p:cNvPicPr>
            <a:picLocks noChangeAspect="1" noChangeArrowheads="1"/>
          </p:cNvPicPr>
          <p:nvPr/>
        </p:nvPicPr>
        <p:blipFill>
          <a:blip r:embed="rId8" cstate="print"/>
          <a:srcRect/>
          <a:stretch>
            <a:fillRect/>
          </a:stretch>
        </p:blipFill>
        <p:spPr bwMode="auto">
          <a:xfrm>
            <a:off x="3491880" y="3284984"/>
            <a:ext cx="4488160" cy="3366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文字方塊 11"/>
          <p:cNvSpPr txBox="1"/>
          <p:nvPr/>
        </p:nvSpPr>
        <p:spPr>
          <a:xfrm>
            <a:off x="250825" y="2133600"/>
            <a:ext cx="3025775" cy="1200150"/>
          </a:xfrm>
          <a:prstGeom prst="rect">
            <a:avLst/>
          </a:prstGeom>
          <a:noFill/>
        </p:spPr>
        <p:txBody>
          <a:bodyPr>
            <a:spAutoFit/>
          </a:bodyPr>
          <a:lstStyle/>
          <a:p>
            <a:pPr algn="just">
              <a:defRPr/>
            </a:pPr>
            <a:r>
              <a:rPr lang="zh-TW" altLang="en-US" b="1" dirty="0">
                <a:solidFill>
                  <a:schemeClr val="accent6"/>
                </a:solidFill>
                <a:latin typeface="+mj-ea"/>
                <a:ea typeface="+mj-ea"/>
                <a:cs typeface="Arial" charset="0"/>
              </a:rPr>
              <a:t>將冷氣過牆喉入室內的方向由上至下</a:t>
            </a:r>
            <a:r>
              <a:rPr lang="en-US" altLang="zh-TW" b="1" dirty="0">
                <a:solidFill>
                  <a:schemeClr val="accent6"/>
                </a:solidFill>
                <a:latin typeface="+mj-ea"/>
                <a:ea typeface="+mj-ea"/>
                <a:cs typeface="Arial" charset="0"/>
              </a:rPr>
              <a:t>,</a:t>
            </a:r>
            <a:r>
              <a:rPr lang="zh-TW" altLang="en-US" b="1" dirty="0">
                <a:solidFill>
                  <a:schemeClr val="accent6"/>
                </a:solidFill>
                <a:latin typeface="+mj-ea"/>
                <a:ea typeface="+mj-ea"/>
                <a:cs typeface="Arial" charset="0"/>
              </a:rPr>
              <a:t>改為由下至上</a:t>
            </a:r>
            <a:r>
              <a:rPr lang="en-US" altLang="zh-TW" b="1" dirty="0">
                <a:solidFill>
                  <a:schemeClr val="accent6"/>
                </a:solidFill>
                <a:latin typeface="+mj-ea"/>
                <a:ea typeface="+mj-ea"/>
                <a:cs typeface="Arial" charset="0"/>
              </a:rPr>
              <a:t>,</a:t>
            </a:r>
            <a:r>
              <a:rPr lang="zh-TW" altLang="en-US" b="1" dirty="0">
                <a:solidFill>
                  <a:schemeClr val="accent6"/>
                </a:solidFill>
                <a:latin typeface="+mj-ea"/>
                <a:ea typeface="+mj-ea"/>
                <a:cs typeface="Arial" charset="0"/>
              </a:rPr>
              <a:t>避免雨水輕易經冷氣過牆喉引入室內。</a:t>
            </a:r>
            <a:endParaRPr lang="zh-HK" altLang="en-US" b="1" dirty="0">
              <a:solidFill>
                <a:schemeClr val="accent6"/>
              </a:solidFill>
              <a:latin typeface="+mj-ea"/>
              <a:ea typeface="+mj-ea"/>
            </a:endParaRPr>
          </a:p>
        </p:txBody>
      </p:sp>
      <p:pic>
        <p:nvPicPr>
          <p:cNvPr id="13" name="Picture 3" descr="C:\Users\User\Desktop\工程相片\邦相片\碧瑤灣19座25B\ATCE6955.JPG"/>
          <p:cNvPicPr>
            <a:picLocks noChangeAspect="1" noChangeArrowheads="1"/>
          </p:cNvPicPr>
          <p:nvPr/>
        </p:nvPicPr>
        <p:blipFill>
          <a:blip r:embed="rId9" cstate="print"/>
          <a:srcRect/>
          <a:stretch>
            <a:fillRect/>
          </a:stretch>
        </p:blipFill>
        <p:spPr bwMode="auto">
          <a:xfrm>
            <a:off x="4860032" y="980728"/>
            <a:ext cx="3744416"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368"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C:\Users\User\Desktop\工程相片\邦相片\碧瑤灣19座25B\CJQP3834.JPG"/>
          <p:cNvPicPr>
            <a:picLocks noChangeAspect="1" noChangeArrowheads="1"/>
          </p:cNvPicPr>
          <p:nvPr/>
        </p:nvPicPr>
        <p:blipFill>
          <a:blip r:embed="rId8" cstate="print"/>
          <a:srcRect/>
          <a:stretch>
            <a:fillRect/>
          </a:stretch>
        </p:blipFill>
        <p:spPr bwMode="auto">
          <a:xfrm>
            <a:off x="4499992" y="980728"/>
            <a:ext cx="4248472" cy="56646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3" descr="C:\Users\User\Desktop\IMG_0056.jpg"/>
          <p:cNvPicPr>
            <a:picLocks noChangeAspect="1" noChangeArrowheads="1"/>
          </p:cNvPicPr>
          <p:nvPr/>
        </p:nvPicPr>
        <p:blipFill>
          <a:blip r:embed="rId9" cstate="print"/>
          <a:srcRect/>
          <a:stretch>
            <a:fillRect/>
          </a:stretch>
        </p:blipFill>
        <p:spPr bwMode="auto">
          <a:xfrm>
            <a:off x="323528" y="2492896"/>
            <a:ext cx="3936438" cy="2952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390"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文字方塊 8"/>
          <p:cNvSpPr txBox="1"/>
          <p:nvPr/>
        </p:nvSpPr>
        <p:spPr>
          <a:xfrm>
            <a:off x="250825" y="2289175"/>
            <a:ext cx="3168650" cy="646113"/>
          </a:xfrm>
          <a:prstGeom prst="rect">
            <a:avLst/>
          </a:prstGeom>
          <a:noFill/>
        </p:spPr>
        <p:txBody>
          <a:bodyPr>
            <a:spAutoFit/>
          </a:bodyPr>
          <a:lstStyle/>
          <a:p>
            <a:pPr algn="just">
              <a:defRPr/>
            </a:pPr>
            <a:r>
              <a:rPr lang="zh-TW" altLang="en-US" b="1" dirty="0">
                <a:solidFill>
                  <a:schemeClr val="accent6"/>
                </a:solidFill>
                <a:latin typeface="+mj-ea"/>
                <a:ea typeface="+mj-ea"/>
                <a:cs typeface="Arial" charset="0"/>
              </a:rPr>
              <a:t>鑿起及清走冷氣過牆喉周邊的水泥填充物。</a:t>
            </a:r>
            <a:endParaRPr lang="zh-HK" altLang="en-US" b="1" dirty="0">
              <a:solidFill>
                <a:schemeClr val="accent6"/>
              </a:solidFill>
              <a:latin typeface="+mj-ea"/>
              <a:ea typeface="+mj-ea"/>
            </a:endParaRPr>
          </a:p>
        </p:txBody>
      </p:sp>
      <p:sp>
        <p:nvSpPr>
          <p:cNvPr id="16" name="矩形 15"/>
          <p:cNvSpPr/>
          <p:nvPr/>
        </p:nvSpPr>
        <p:spPr>
          <a:xfrm>
            <a:off x="250825" y="3606800"/>
            <a:ext cx="3168650" cy="1076325"/>
          </a:xfrm>
          <a:prstGeom prst="rect">
            <a:avLst/>
          </a:prstGeom>
        </p:spPr>
        <p:txBody>
          <a:bodyPr>
            <a:spAutoFit/>
          </a:bodyPr>
          <a:lstStyle/>
          <a:p>
            <a:pPr algn="just">
              <a:buFont typeface="Wingdings" pitchFamily="2" charset="2"/>
              <a:buNone/>
              <a:defRPr/>
            </a:pPr>
            <a:r>
              <a:rPr lang="en-US" altLang="zh-TW" sz="1600" b="1" dirty="0">
                <a:solidFill>
                  <a:schemeClr val="accent5">
                    <a:lumMod val="75000"/>
                  </a:schemeClr>
                </a:solidFill>
                <a:latin typeface="Franklin Gothic Medium Cond" pitchFamily="34" charset="0"/>
                <a:ea typeface="YouYuan" pitchFamily="49" charset="-122"/>
                <a:cs typeface="Arial" charset="0"/>
              </a:rPr>
              <a:t>Remove and cart away the existing </a:t>
            </a:r>
            <a:r>
              <a:rPr lang="en-US" altLang="zh-TW" sz="1600" b="1" dirty="0" err="1">
                <a:solidFill>
                  <a:schemeClr val="accent5">
                    <a:lumMod val="75000"/>
                  </a:schemeClr>
                </a:solidFill>
                <a:latin typeface="Franklin Gothic Medium Cond" pitchFamily="34" charset="0"/>
                <a:ea typeface="YouYuan" pitchFamily="49" charset="-122"/>
                <a:cs typeface="Arial" charset="0"/>
              </a:rPr>
              <a:t>cementitious</a:t>
            </a:r>
            <a:r>
              <a:rPr lang="en-US" altLang="zh-TW" sz="1600" b="1" dirty="0">
                <a:solidFill>
                  <a:schemeClr val="accent5">
                    <a:lumMod val="75000"/>
                  </a:schemeClr>
                </a:solidFill>
                <a:latin typeface="Franklin Gothic Medium Cond" pitchFamily="34" charset="0"/>
                <a:ea typeface="YouYuan" pitchFamily="49" charset="-122"/>
                <a:cs typeface="Arial" charset="0"/>
              </a:rPr>
              <a:t> grouting around the air conditioning pipes.</a:t>
            </a:r>
          </a:p>
        </p:txBody>
      </p:sp>
      <p:pic>
        <p:nvPicPr>
          <p:cNvPr id="5123" name="Picture 3" descr="C:\Users\User\Desktop\IMG_0142.jpg"/>
          <p:cNvPicPr>
            <a:picLocks noChangeAspect="1" noChangeArrowheads="1"/>
          </p:cNvPicPr>
          <p:nvPr/>
        </p:nvPicPr>
        <p:blipFill>
          <a:blip r:embed="rId8" cstate="print"/>
          <a:srcRect/>
          <a:stretch>
            <a:fillRect/>
          </a:stretch>
        </p:blipFill>
        <p:spPr bwMode="auto">
          <a:xfrm>
            <a:off x="3563888" y="1124744"/>
            <a:ext cx="4032448" cy="3024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descr="C:\Users\User\Desktop\工程相片\邦相片\碧瑤灣19座25B\MJCC2428.JPG"/>
          <p:cNvPicPr>
            <a:picLocks noChangeAspect="1" noChangeArrowheads="1"/>
          </p:cNvPicPr>
          <p:nvPr/>
        </p:nvPicPr>
        <p:blipFill>
          <a:blip r:embed="rId9" cstate="print"/>
          <a:srcRect/>
          <a:stretch>
            <a:fillRect/>
          </a:stretch>
        </p:blipFill>
        <p:spPr bwMode="auto">
          <a:xfrm>
            <a:off x="6264188" y="3140968"/>
            <a:ext cx="2679762" cy="3573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416"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2" name="Picture 4" descr="C:\Users\User\Desktop\123.jpg"/>
          <p:cNvPicPr>
            <a:picLocks noChangeAspect="1" noChangeArrowheads="1"/>
          </p:cNvPicPr>
          <p:nvPr/>
        </p:nvPicPr>
        <p:blipFill>
          <a:blip r:embed="rId8" cstate="print"/>
          <a:srcRect/>
          <a:stretch>
            <a:fillRect/>
          </a:stretch>
        </p:blipFill>
        <p:spPr bwMode="auto">
          <a:xfrm>
            <a:off x="251520" y="3717032"/>
            <a:ext cx="3888432" cy="2952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1" name="Picture 3" descr="C:\Users\User\Desktop\工程相片\邦相片\碧瑤灣19座25B\IMG_8490.JPG"/>
          <p:cNvPicPr>
            <a:picLocks noChangeAspect="1" noChangeArrowheads="1"/>
          </p:cNvPicPr>
          <p:nvPr/>
        </p:nvPicPr>
        <p:blipFill>
          <a:blip r:embed="rId9" cstate="print"/>
          <a:srcRect/>
          <a:stretch>
            <a:fillRect/>
          </a:stretch>
        </p:blipFill>
        <p:spPr bwMode="auto">
          <a:xfrm>
            <a:off x="3491880" y="1052736"/>
            <a:ext cx="5472608" cy="41044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438"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文字方塊 8"/>
          <p:cNvSpPr txBox="1"/>
          <p:nvPr/>
        </p:nvSpPr>
        <p:spPr>
          <a:xfrm>
            <a:off x="250825" y="2289175"/>
            <a:ext cx="3025775" cy="923925"/>
          </a:xfrm>
          <a:prstGeom prst="rect">
            <a:avLst/>
          </a:prstGeom>
          <a:noFill/>
        </p:spPr>
        <p:txBody>
          <a:bodyPr>
            <a:spAutoFit/>
          </a:bodyPr>
          <a:lstStyle/>
          <a:p>
            <a:pPr algn="just">
              <a:defRPr/>
            </a:pPr>
            <a:r>
              <a:rPr lang="zh-TW" altLang="en-US" b="1" dirty="0">
                <a:solidFill>
                  <a:schemeClr val="accent6"/>
                </a:solidFill>
                <a:latin typeface="+mj-ea"/>
                <a:ea typeface="+mj-ea"/>
                <a:cs typeface="Arial" charset="0"/>
              </a:rPr>
              <a:t>在已鑿開及暴露的石屎外牆頂部位置鎅一條約</a:t>
            </a:r>
            <a:r>
              <a:rPr lang="en-US" altLang="zh-TW" b="1" dirty="0">
                <a:solidFill>
                  <a:schemeClr val="accent6"/>
                </a:solidFill>
                <a:latin typeface="+mj-ea"/>
                <a:ea typeface="+mj-ea"/>
                <a:cs typeface="Arial" charset="0"/>
              </a:rPr>
              <a:t>75</a:t>
            </a:r>
            <a:r>
              <a:rPr lang="zh-TW" altLang="en-US" b="1" dirty="0">
                <a:solidFill>
                  <a:schemeClr val="accent6"/>
                </a:solidFill>
                <a:latin typeface="+mj-ea"/>
                <a:ea typeface="+mj-ea"/>
                <a:cs typeface="Arial" charset="0"/>
              </a:rPr>
              <a:t>毫米深的凹坑。</a:t>
            </a:r>
            <a:endParaRPr lang="zh-HK" altLang="en-US" b="1" dirty="0">
              <a:solidFill>
                <a:schemeClr val="accent6"/>
              </a:solidFill>
              <a:latin typeface="+mj-ea"/>
              <a:ea typeface="+mj-ea"/>
            </a:endParaRPr>
          </a:p>
        </p:txBody>
      </p:sp>
      <p:sp>
        <p:nvSpPr>
          <p:cNvPr id="16" name="矩形 15"/>
          <p:cNvSpPr/>
          <p:nvPr/>
        </p:nvSpPr>
        <p:spPr>
          <a:xfrm>
            <a:off x="250825" y="3606800"/>
            <a:ext cx="3025775" cy="1076325"/>
          </a:xfrm>
          <a:prstGeom prst="rect">
            <a:avLst/>
          </a:prstGeom>
        </p:spPr>
        <p:txBody>
          <a:bodyPr>
            <a:spAutoFit/>
          </a:bodyPr>
          <a:lstStyle/>
          <a:p>
            <a:pPr algn="just">
              <a:buFont typeface="Wingdings" pitchFamily="2" charset="2"/>
              <a:buNone/>
              <a:defRPr/>
            </a:pPr>
            <a:r>
              <a:rPr lang="en-US" altLang="zh-TW" sz="1600" b="1" dirty="0">
                <a:solidFill>
                  <a:schemeClr val="accent5">
                    <a:lumMod val="75000"/>
                  </a:schemeClr>
                </a:solidFill>
                <a:latin typeface="Franklin Gothic Medium Cond" pitchFamily="34" charset="0"/>
                <a:ea typeface="YouYuan" pitchFamily="49" charset="-122"/>
                <a:cs typeface="Arial" charset="0"/>
              </a:rPr>
              <a:t>Saw cut a groove at approx. 75mm deep on top of the exposed concrete external wall.</a:t>
            </a:r>
          </a:p>
        </p:txBody>
      </p:sp>
      <p:pic>
        <p:nvPicPr>
          <p:cNvPr id="6149" name="Picture 5" descr="C:\Users\User\Desktop\工程相片\邦相片\碧瑤灣19座25B\IMG_8442.JPG"/>
          <p:cNvPicPr>
            <a:picLocks noChangeAspect="1" noChangeArrowheads="1"/>
          </p:cNvPicPr>
          <p:nvPr/>
        </p:nvPicPr>
        <p:blipFill>
          <a:blip r:embed="rId8" cstate="print"/>
          <a:srcRect/>
          <a:stretch>
            <a:fillRect/>
          </a:stretch>
        </p:blipFill>
        <p:spPr bwMode="auto">
          <a:xfrm>
            <a:off x="3563888" y="1124744"/>
            <a:ext cx="3744416"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50" name="Picture 6" descr="C:\Users\User\Desktop\工程相片\邦相片\碧瑤灣19座25B\IMG_8444.JPG"/>
          <p:cNvPicPr>
            <a:picLocks noChangeAspect="1" noChangeArrowheads="1"/>
          </p:cNvPicPr>
          <p:nvPr/>
        </p:nvPicPr>
        <p:blipFill>
          <a:blip r:embed="rId9" cstate="print"/>
          <a:srcRect/>
          <a:stretch>
            <a:fillRect/>
          </a:stretch>
        </p:blipFill>
        <p:spPr bwMode="auto">
          <a:xfrm>
            <a:off x="4860032" y="3573016"/>
            <a:ext cx="4152461" cy="3114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464"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文字方塊 8"/>
          <p:cNvSpPr txBox="1"/>
          <p:nvPr/>
        </p:nvSpPr>
        <p:spPr>
          <a:xfrm>
            <a:off x="250825" y="2289175"/>
            <a:ext cx="3168650" cy="923925"/>
          </a:xfrm>
          <a:prstGeom prst="rect">
            <a:avLst/>
          </a:prstGeom>
          <a:noFill/>
        </p:spPr>
        <p:txBody>
          <a:bodyPr>
            <a:spAutoFit/>
          </a:bodyPr>
          <a:lstStyle/>
          <a:p>
            <a:pPr algn="just">
              <a:defRPr/>
            </a:pPr>
            <a:r>
              <a:rPr lang="zh-TW" altLang="en-US" b="1" dirty="0">
                <a:solidFill>
                  <a:schemeClr val="accent6"/>
                </a:solidFill>
                <a:latin typeface="+mj-ea"/>
                <a:ea typeface="+mj-ea"/>
                <a:cs typeface="Arial" charset="0"/>
              </a:rPr>
              <a:t>鎅開及清走冷氣喉過牆該一段的豬腸膠保溫層</a:t>
            </a:r>
            <a:r>
              <a:rPr lang="en-US" altLang="zh-TW" b="1" dirty="0">
                <a:solidFill>
                  <a:schemeClr val="accent6"/>
                </a:solidFill>
                <a:latin typeface="+mj-ea"/>
                <a:ea typeface="+mj-ea"/>
                <a:cs typeface="Arial" charset="0"/>
              </a:rPr>
              <a:t>,</a:t>
            </a:r>
            <a:r>
              <a:rPr lang="zh-TW" altLang="en-US" b="1" dirty="0">
                <a:solidFill>
                  <a:schemeClr val="accent6"/>
                </a:solidFill>
                <a:latin typeface="+mj-ea"/>
                <a:ea typeface="+mj-ea"/>
                <a:cs typeface="Arial" charset="0"/>
              </a:rPr>
              <a:t>直至露出原有的銅喉。</a:t>
            </a:r>
            <a:endParaRPr lang="zh-HK" altLang="en-US" b="1" dirty="0">
              <a:solidFill>
                <a:schemeClr val="accent6"/>
              </a:solidFill>
              <a:latin typeface="+mj-ea"/>
              <a:ea typeface="+mj-ea"/>
            </a:endParaRPr>
          </a:p>
        </p:txBody>
      </p:sp>
      <p:sp>
        <p:nvSpPr>
          <p:cNvPr id="16" name="矩形 15"/>
          <p:cNvSpPr/>
          <p:nvPr/>
        </p:nvSpPr>
        <p:spPr>
          <a:xfrm>
            <a:off x="250825" y="3606800"/>
            <a:ext cx="3168650" cy="1322388"/>
          </a:xfrm>
          <a:prstGeom prst="rect">
            <a:avLst/>
          </a:prstGeom>
        </p:spPr>
        <p:txBody>
          <a:bodyPr>
            <a:spAutoFit/>
          </a:bodyPr>
          <a:lstStyle/>
          <a:p>
            <a:pPr algn="just">
              <a:buFont typeface="Wingdings" pitchFamily="2" charset="2"/>
              <a:buNone/>
              <a:defRPr/>
            </a:pPr>
            <a:r>
              <a:rPr lang="en-US" altLang="zh-TW" sz="1600" b="1" dirty="0">
                <a:solidFill>
                  <a:schemeClr val="accent5">
                    <a:lumMod val="75000"/>
                  </a:schemeClr>
                </a:solidFill>
                <a:latin typeface="Franklin Gothic Medium Cond" pitchFamily="34" charset="0"/>
                <a:ea typeface="YouYuan" pitchFamily="49" charset="-122"/>
                <a:cs typeface="Arial" charset="0"/>
              </a:rPr>
              <a:t>Remove and cart away the existing elastomeric insulation layer where conceal in the concrete wall until the existing copper pipe are exposed.</a:t>
            </a:r>
          </a:p>
        </p:txBody>
      </p:sp>
      <p:pic>
        <p:nvPicPr>
          <p:cNvPr id="8195" name="Picture 3" descr="C:\Users\User\Desktop\IMG_0182.jpg"/>
          <p:cNvPicPr>
            <a:picLocks noChangeAspect="1" noChangeArrowheads="1"/>
          </p:cNvPicPr>
          <p:nvPr/>
        </p:nvPicPr>
        <p:blipFill>
          <a:blip r:embed="rId8" cstate="print"/>
          <a:srcRect/>
          <a:stretch>
            <a:fillRect/>
          </a:stretch>
        </p:blipFill>
        <p:spPr bwMode="auto">
          <a:xfrm>
            <a:off x="3707904" y="1124744"/>
            <a:ext cx="3384376" cy="2538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196" name="Picture 4" descr="C:\Users\User\Desktop\IMG_0180.jpg"/>
          <p:cNvPicPr>
            <a:picLocks noChangeAspect="1" noChangeArrowheads="1"/>
          </p:cNvPicPr>
          <p:nvPr/>
        </p:nvPicPr>
        <p:blipFill>
          <a:blip r:embed="rId9" cstate="print"/>
          <a:srcRect/>
          <a:stretch>
            <a:fillRect/>
          </a:stretch>
        </p:blipFill>
        <p:spPr bwMode="auto">
          <a:xfrm>
            <a:off x="4860032" y="3789040"/>
            <a:ext cx="3936437" cy="2952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488"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20" name="Picture 4" descr="C:\Users\User\Desktop\IMG_8555.jpg"/>
          <p:cNvPicPr>
            <a:picLocks noChangeAspect="1" noChangeArrowheads="1"/>
          </p:cNvPicPr>
          <p:nvPr/>
        </p:nvPicPr>
        <p:blipFill>
          <a:blip r:embed="rId8" cstate="print"/>
          <a:srcRect/>
          <a:stretch>
            <a:fillRect/>
          </a:stretch>
        </p:blipFill>
        <p:spPr bwMode="auto">
          <a:xfrm>
            <a:off x="3617894" y="1196752"/>
            <a:ext cx="2538282" cy="3384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221" name="Picture 5" descr="C:\Users\User\Desktop\789.jpg"/>
          <p:cNvPicPr>
            <a:picLocks noChangeAspect="1" noChangeArrowheads="1"/>
          </p:cNvPicPr>
          <p:nvPr/>
        </p:nvPicPr>
        <p:blipFill>
          <a:blip r:embed="rId9" cstate="print"/>
          <a:srcRect/>
          <a:stretch>
            <a:fillRect/>
          </a:stretch>
        </p:blipFill>
        <p:spPr bwMode="auto">
          <a:xfrm>
            <a:off x="6228184" y="3284984"/>
            <a:ext cx="2722161" cy="3384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文字方塊 12"/>
          <p:cNvSpPr txBox="1"/>
          <p:nvPr/>
        </p:nvSpPr>
        <p:spPr>
          <a:xfrm>
            <a:off x="250825" y="2133600"/>
            <a:ext cx="3025775" cy="922338"/>
          </a:xfrm>
          <a:prstGeom prst="rect">
            <a:avLst/>
          </a:prstGeom>
          <a:noFill/>
        </p:spPr>
        <p:txBody>
          <a:bodyPr>
            <a:spAutoFit/>
          </a:bodyPr>
          <a:lstStyle/>
          <a:p>
            <a:pPr algn="just">
              <a:defRPr/>
            </a:pPr>
            <a:r>
              <a:rPr lang="zh-TW" altLang="en-US" b="1" dirty="0">
                <a:solidFill>
                  <a:schemeClr val="accent6"/>
                </a:solidFill>
                <a:latin typeface="+mj-ea"/>
                <a:ea typeface="+mj-ea"/>
                <a:cs typeface="Arial" charset="0"/>
              </a:rPr>
              <a:t>在外牆凹坑內填滿</a:t>
            </a:r>
            <a:r>
              <a:rPr lang="en-US" altLang="zh-TW" b="1" dirty="0">
                <a:solidFill>
                  <a:schemeClr val="accent6"/>
                </a:solidFill>
                <a:latin typeface="+mj-ea"/>
                <a:ea typeface="+mj-ea"/>
                <a:cs typeface="Arial" charset="0"/>
              </a:rPr>
              <a:t>TUFCO Max 500</a:t>
            </a:r>
            <a:r>
              <a:rPr lang="zh-TW" altLang="en-US" b="1" dirty="0">
                <a:solidFill>
                  <a:schemeClr val="accent6"/>
                </a:solidFill>
                <a:latin typeface="+mj-ea"/>
                <a:ea typeface="+mj-ea"/>
                <a:cs typeface="Arial" charset="0"/>
              </a:rPr>
              <a:t>環氧樹脂及安裝鋁片。</a:t>
            </a:r>
            <a:endParaRPr lang="zh-HK" altLang="en-US" b="1" dirty="0">
              <a:solidFill>
                <a:schemeClr val="accent6"/>
              </a:solidFill>
              <a:latin typeface="+mj-ea"/>
              <a:ea typeface="+mj-ea"/>
            </a:endParaRPr>
          </a:p>
        </p:txBody>
      </p:sp>
      <p:sp>
        <p:nvSpPr>
          <p:cNvPr id="14" name="矩形 13"/>
          <p:cNvSpPr/>
          <p:nvPr/>
        </p:nvSpPr>
        <p:spPr>
          <a:xfrm>
            <a:off x="250825" y="3068638"/>
            <a:ext cx="3025775" cy="1077912"/>
          </a:xfrm>
          <a:prstGeom prst="rect">
            <a:avLst/>
          </a:prstGeom>
        </p:spPr>
        <p:txBody>
          <a:bodyPr>
            <a:spAutoFit/>
          </a:bodyPr>
          <a:lstStyle/>
          <a:p>
            <a:pPr algn="just">
              <a:buFont typeface="Wingdings" pitchFamily="2" charset="2"/>
              <a:buNone/>
              <a:defRPr/>
            </a:pPr>
            <a:r>
              <a:rPr lang="en-US" altLang="zh-TW" sz="1600" b="1" dirty="0">
                <a:solidFill>
                  <a:schemeClr val="accent5">
                    <a:lumMod val="75000"/>
                  </a:schemeClr>
                </a:solidFill>
                <a:latin typeface="Franklin Gothic Medium Cond" pitchFamily="34" charset="0"/>
                <a:ea typeface="YouYuan" pitchFamily="49" charset="-122"/>
                <a:cs typeface="Arial" charset="0"/>
              </a:rPr>
              <a:t>Apply TUFCO Max 500 epoxy mortar into the groove and install</a:t>
            </a:r>
            <a:r>
              <a:rPr lang="en-US" altLang="zh-TW" sz="1600" b="1" dirty="0">
                <a:solidFill>
                  <a:schemeClr val="accent5">
                    <a:lumMod val="75000"/>
                  </a:schemeClr>
                </a:solidFill>
                <a:latin typeface="Franklin Gothic Medium Cond"/>
                <a:ea typeface="新細明體" charset="-120"/>
                <a:cs typeface="Arial" panose="020B0604020202020204" pitchFamily="34" charset="0"/>
              </a:rPr>
              <a:t> aluminum plate on external wall.</a:t>
            </a:r>
            <a:endParaRPr lang="en-US" altLang="zh-TW" sz="1600" b="1" dirty="0">
              <a:solidFill>
                <a:schemeClr val="accent5">
                  <a:lumMod val="75000"/>
                </a:schemeClr>
              </a:solidFill>
              <a:latin typeface="Franklin Gothic Medium Cond" pitchFamily="34" charset="0"/>
              <a:ea typeface="YouYuan" pitchFamily="49" charset="-122"/>
              <a:cs typeface="Arial" charset="0"/>
            </a:endParaRPr>
          </a:p>
        </p:txBody>
      </p:sp>
      <p:pic>
        <p:nvPicPr>
          <p:cNvPr id="9218" name="Picture 2" descr="C:\Users\User\Desktop\456.jpg"/>
          <p:cNvPicPr>
            <a:picLocks noChangeAspect="1" noChangeArrowheads="1"/>
          </p:cNvPicPr>
          <p:nvPr/>
        </p:nvPicPr>
        <p:blipFill>
          <a:blip r:embed="rId10" cstate="print"/>
          <a:srcRect/>
          <a:stretch>
            <a:fillRect/>
          </a:stretch>
        </p:blipFill>
        <p:spPr bwMode="auto">
          <a:xfrm>
            <a:off x="323528" y="4221088"/>
            <a:ext cx="3590846" cy="244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513"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文字方塊 12"/>
          <p:cNvSpPr txBox="1"/>
          <p:nvPr/>
        </p:nvSpPr>
        <p:spPr>
          <a:xfrm>
            <a:off x="250825" y="2206625"/>
            <a:ext cx="3025775" cy="646113"/>
          </a:xfrm>
          <a:prstGeom prst="rect">
            <a:avLst/>
          </a:prstGeom>
          <a:noFill/>
        </p:spPr>
        <p:txBody>
          <a:bodyPr>
            <a:spAutoFit/>
          </a:bodyPr>
          <a:lstStyle/>
          <a:p>
            <a:pPr algn="just">
              <a:defRPr/>
            </a:pPr>
            <a:r>
              <a:rPr lang="zh-TW" altLang="en-US" b="1" dirty="0">
                <a:solidFill>
                  <a:schemeClr val="accent6"/>
                </a:solidFill>
                <a:latin typeface="+mj-ea"/>
                <a:ea typeface="+mj-ea"/>
                <a:cs typeface="Arial" charset="0"/>
              </a:rPr>
              <a:t>在暴露的位置唧上聚胺脂膠</a:t>
            </a:r>
            <a:r>
              <a:rPr lang="en-US" altLang="zh-TW" b="1" dirty="0">
                <a:solidFill>
                  <a:schemeClr val="accent6"/>
                </a:solidFill>
                <a:latin typeface="+mj-ea"/>
                <a:ea typeface="+mj-ea"/>
                <a:cs typeface="Arial" charset="0"/>
              </a:rPr>
              <a:t>(</a:t>
            </a:r>
            <a:r>
              <a:rPr lang="zh-TW" altLang="en-US" b="1" dirty="0">
                <a:solidFill>
                  <a:schemeClr val="accent6"/>
                </a:solidFill>
                <a:latin typeface="+mj-ea"/>
                <a:ea typeface="+mj-ea"/>
                <a:cs typeface="Arial" charset="0"/>
              </a:rPr>
              <a:t>約</a:t>
            </a:r>
            <a:r>
              <a:rPr lang="en-US" altLang="zh-TW" b="1" dirty="0">
                <a:solidFill>
                  <a:schemeClr val="accent6"/>
                </a:solidFill>
                <a:latin typeface="+mj-ea"/>
                <a:ea typeface="+mj-ea"/>
                <a:cs typeface="Arial" charset="0"/>
              </a:rPr>
              <a:t>50</a:t>
            </a:r>
            <a:r>
              <a:rPr lang="zh-TW" altLang="en-US" b="1" dirty="0">
                <a:solidFill>
                  <a:schemeClr val="accent6"/>
                </a:solidFill>
                <a:latin typeface="+mj-ea"/>
                <a:ea typeface="+mj-ea"/>
                <a:cs typeface="Arial" charset="0"/>
              </a:rPr>
              <a:t>毫米厚</a:t>
            </a:r>
            <a:r>
              <a:rPr lang="en-US" altLang="zh-TW" b="1" dirty="0">
                <a:solidFill>
                  <a:schemeClr val="accent6"/>
                </a:solidFill>
                <a:latin typeface="+mj-ea"/>
                <a:ea typeface="+mj-ea"/>
                <a:cs typeface="Arial" charset="0"/>
              </a:rPr>
              <a:t>)</a:t>
            </a:r>
            <a:r>
              <a:rPr lang="zh-TW" altLang="en-US" b="1" dirty="0">
                <a:solidFill>
                  <a:schemeClr val="accent6"/>
                </a:solidFill>
                <a:latin typeface="+mj-ea"/>
                <a:ea typeface="+mj-ea"/>
                <a:cs typeface="Arial" charset="0"/>
              </a:rPr>
              <a:t>。</a:t>
            </a:r>
            <a:endParaRPr lang="zh-HK" altLang="en-US" b="1" dirty="0">
              <a:solidFill>
                <a:schemeClr val="accent6"/>
              </a:solidFill>
              <a:latin typeface="+mj-ea"/>
              <a:ea typeface="+mj-ea"/>
            </a:endParaRPr>
          </a:p>
        </p:txBody>
      </p:sp>
      <p:sp>
        <p:nvSpPr>
          <p:cNvPr id="14" name="矩形 13"/>
          <p:cNvSpPr/>
          <p:nvPr/>
        </p:nvSpPr>
        <p:spPr>
          <a:xfrm>
            <a:off x="250825" y="3068638"/>
            <a:ext cx="2952750" cy="831850"/>
          </a:xfrm>
          <a:prstGeom prst="rect">
            <a:avLst/>
          </a:prstGeom>
        </p:spPr>
        <p:txBody>
          <a:bodyPr>
            <a:spAutoFit/>
          </a:bodyPr>
          <a:lstStyle/>
          <a:p>
            <a:pPr algn="just">
              <a:buFont typeface="Wingdings" pitchFamily="2" charset="2"/>
              <a:buNone/>
              <a:defRPr/>
            </a:pPr>
            <a:r>
              <a:rPr lang="en-US" altLang="zh-TW" sz="1600" b="1" dirty="0">
                <a:solidFill>
                  <a:schemeClr val="accent5">
                    <a:lumMod val="75000"/>
                  </a:schemeClr>
                </a:solidFill>
                <a:latin typeface="Franklin Gothic Medium Cond" pitchFamily="34" charset="0"/>
                <a:ea typeface="YouYuan" pitchFamily="49" charset="-122"/>
                <a:cs typeface="Arial" charset="0"/>
              </a:rPr>
              <a:t>Inject polyurethane sealant on the exposed surface at approx. 50mm thick</a:t>
            </a:r>
            <a:r>
              <a:rPr lang="en-US" altLang="zh-TW" sz="1600" b="1" dirty="0">
                <a:solidFill>
                  <a:schemeClr val="accent5">
                    <a:lumMod val="75000"/>
                  </a:schemeClr>
                </a:solidFill>
                <a:latin typeface="Franklin Gothic Medium Cond"/>
                <a:ea typeface="新細明體" charset="-120"/>
                <a:cs typeface="Arial" panose="020B0604020202020204" pitchFamily="34" charset="0"/>
              </a:rPr>
              <a:t>.</a:t>
            </a:r>
            <a:endParaRPr lang="en-US" altLang="zh-TW" sz="1600" b="1" dirty="0">
              <a:solidFill>
                <a:schemeClr val="accent5">
                  <a:lumMod val="75000"/>
                </a:schemeClr>
              </a:solidFill>
              <a:latin typeface="Franklin Gothic Medium Cond" pitchFamily="34" charset="0"/>
              <a:ea typeface="YouYuan" pitchFamily="49" charset="-122"/>
              <a:cs typeface="Arial" charset="0"/>
            </a:endParaRPr>
          </a:p>
        </p:txBody>
      </p:sp>
      <p:pic>
        <p:nvPicPr>
          <p:cNvPr id="10244" name="Picture 4" descr="C:\Users\User\Desktop\111.jpg"/>
          <p:cNvPicPr>
            <a:picLocks noChangeAspect="1" noChangeArrowheads="1"/>
          </p:cNvPicPr>
          <p:nvPr/>
        </p:nvPicPr>
        <p:blipFill>
          <a:blip r:embed="rId8" cstate="print"/>
          <a:srcRect/>
          <a:stretch>
            <a:fillRect/>
          </a:stretch>
        </p:blipFill>
        <p:spPr bwMode="auto">
          <a:xfrm>
            <a:off x="3419872" y="1124744"/>
            <a:ext cx="2520280" cy="3308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45" name="Picture 5" descr="C:\Users\User\Desktop\IMG_8625.jpg"/>
          <p:cNvPicPr>
            <a:picLocks noChangeAspect="1" noChangeArrowheads="1"/>
          </p:cNvPicPr>
          <p:nvPr/>
        </p:nvPicPr>
        <p:blipFill>
          <a:blip r:embed="rId9" cstate="print"/>
          <a:srcRect/>
          <a:stretch>
            <a:fillRect/>
          </a:stretch>
        </p:blipFill>
        <p:spPr bwMode="auto">
          <a:xfrm>
            <a:off x="6084168" y="2564904"/>
            <a:ext cx="2862078" cy="3816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536"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6" name="Picture 2" descr="C:\Users\User\Desktop\IMG_8630.jpg"/>
          <p:cNvPicPr>
            <a:picLocks noChangeAspect="1" noChangeArrowheads="1"/>
          </p:cNvPicPr>
          <p:nvPr/>
        </p:nvPicPr>
        <p:blipFill>
          <a:blip r:embed="rId8" cstate="print"/>
          <a:srcRect/>
          <a:stretch>
            <a:fillRect/>
          </a:stretch>
        </p:blipFill>
        <p:spPr bwMode="auto">
          <a:xfrm>
            <a:off x="971600" y="2132856"/>
            <a:ext cx="3312368" cy="44164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267" name="Picture 3" descr="C:\Users\User\Desktop\IMG_8631.jpg"/>
          <p:cNvPicPr>
            <a:picLocks noChangeAspect="1" noChangeArrowheads="1"/>
          </p:cNvPicPr>
          <p:nvPr/>
        </p:nvPicPr>
        <p:blipFill>
          <a:blip r:embed="rId9" cstate="print"/>
          <a:srcRect/>
          <a:stretch>
            <a:fillRect/>
          </a:stretch>
        </p:blipFill>
        <p:spPr bwMode="auto">
          <a:xfrm>
            <a:off x="4932040" y="2132856"/>
            <a:ext cx="3312368" cy="44164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558"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457200" y="476250"/>
            <a:ext cx="8229600" cy="5649913"/>
          </a:xfrm>
        </p:spPr>
        <p:txBody>
          <a:bodyPr/>
          <a:lstStyle/>
          <a:p>
            <a:pPr eaLnBrk="1" hangingPunct="1">
              <a:buFontTx/>
              <a:buNone/>
            </a:pPr>
            <a:r>
              <a:rPr lang="en-US" altLang="zh-TW" dirty="0" smtClean="0"/>
              <a:t>	</a:t>
            </a:r>
            <a:r>
              <a:rPr lang="en-US" altLang="zh-TW" sz="2800" dirty="0" smtClean="0"/>
              <a:t>b.	Workmanship </a:t>
            </a:r>
            <a:r>
              <a:rPr lang="zh-TW" altLang="en-US" sz="2800" dirty="0" smtClean="0"/>
              <a:t>手工</a:t>
            </a:r>
          </a:p>
          <a:p>
            <a:pPr eaLnBrk="1" hangingPunct="1">
              <a:buFontTx/>
              <a:buNone/>
            </a:pPr>
            <a:r>
              <a:rPr lang="zh-TW" altLang="en-US" sz="2800" dirty="0" smtClean="0"/>
              <a:t>		</a:t>
            </a:r>
            <a:r>
              <a:rPr lang="en-US" altLang="zh-TW" sz="2800" dirty="0" smtClean="0"/>
              <a:t>- Poor</a:t>
            </a:r>
          </a:p>
          <a:p>
            <a:pPr eaLnBrk="1" hangingPunct="1">
              <a:buFontTx/>
              <a:buNone/>
            </a:pPr>
            <a:r>
              <a:rPr lang="en-US" altLang="zh-TW" sz="2800" dirty="0" smtClean="0"/>
              <a:t>		- Training &amp; knowledge </a:t>
            </a:r>
          </a:p>
          <a:p>
            <a:pPr eaLnBrk="1" hangingPunct="1">
              <a:buFontTx/>
              <a:buNone/>
            </a:pPr>
            <a:r>
              <a:rPr lang="en-US" altLang="zh-TW" sz="2800" dirty="0" smtClean="0"/>
              <a:t>		  (C.P. Competent Person)</a:t>
            </a:r>
          </a:p>
          <a:p>
            <a:pPr eaLnBrk="1" hangingPunct="1">
              <a:buFontTx/>
              <a:buNone/>
            </a:pPr>
            <a:r>
              <a:rPr lang="en-US" altLang="zh-TW" sz="2800" dirty="0" smtClean="0"/>
              <a:t>    	  prequalification	</a:t>
            </a:r>
          </a:p>
          <a:p>
            <a:pPr eaLnBrk="1" hangingPunct="1">
              <a:buFontTx/>
              <a:buNone/>
            </a:pPr>
            <a:r>
              <a:rPr lang="en-US" altLang="zh-TW" sz="2800" dirty="0" smtClean="0"/>
              <a:t>		- Time </a:t>
            </a:r>
            <a:r>
              <a:rPr lang="zh-TW" altLang="en-US" sz="2800" dirty="0" smtClean="0"/>
              <a:t>時間</a:t>
            </a:r>
          </a:p>
          <a:p>
            <a:pPr eaLnBrk="1" hangingPunct="1">
              <a:buFontTx/>
              <a:buNone/>
            </a:pPr>
            <a:r>
              <a:rPr lang="zh-TW" altLang="en-US" sz="2800" dirty="0" smtClean="0"/>
              <a:t>		</a:t>
            </a:r>
            <a:r>
              <a:rPr lang="en-US" altLang="zh-TW" sz="2800" dirty="0" smtClean="0"/>
              <a:t>- Condition </a:t>
            </a:r>
            <a:r>
              <a:rPr lang="zh-TW" altLang="en-US" sz="2800" dirty="0" smtClean="0"/>
              <a:t>條件 </a:t>
            </a:r>
            <a:r>
              <a:rPr lang="en-US" altLang="zh-TW" sz="2800" dirty="0" smtClean="0"/>
              <a:t>(wet &amp; dry, windy, humid)</a:t>
            </a:r>
          </a:p>
          <a:p>
            <a:pPr eaLnBrk="1" hangingPunct="1">
              <a:buFontTx/>
              <a:buNone/>
            </a:pPr>
            <a:r>
              <a:rPr lang="en-US" altLang="zh-TW" sz="2800" dirty="0" smtClean="0"/>
              <a:t>	c.	Structural </a:t>
            </a:r>
            <a:r>
              <a:rPr lang="zh-TW" altLang="en-US" sz="2800" dirty="0" smtClean="0"/>
              <a:t>結構		</a:t>
            </a:r>
          </a:p>
          <a:p>
            <a:pPr eaLnBrk="1" hangingPunct="1">
              <a:buFontTx/>
              <a:buNone/>
            </a:pPr>
            <a:r>
              <a:rPr lang="zh-TW" altLang="en-US" sz="2800" dirty="0" smtClean="0"/>
              <a:t>	</a:t>
            </a:r>
            <a:r>
              <a:rPr lang="en-US" altLang="zh-TW" sz="2800" dirty="0" smtClean="0"/>
              <a:t>d.	Defects </a:t>
            </a:r>
            <a:r>
              <a:rPr lang="zh-TW" altLang="en-US" sz="2800" dirty="0" smtClean="0"/>
              <a:t>損壞 </a:t>
            </a:r>
            <a:r>
              <a:rPr lang="en-US" altLang="zh-TW" sz="2800" dirty="0" smtClean="0"/>
              <a:t>/ Aging </a:t>
            </a:r>
            <a:r>
              <a:rPr lang="zh-TW" altLang="en-US" sz="2800" dirty="0" smtClean="0"/>
              <a:t>老化 </a:t>
            </a:r>
            <a:r>
              <a:rPr lang="en-US" altLang="zh-TW" sz="2800" dirty="0" smtClean="0"/>
              <a:t>(creep, damage)</a:t>
            </a:r>
          </a:p>
          <a:p>
            <a:pPr eaLnBrk="1" hangingPunct="1">
              <a:buFontTx/>
              <a:buNone/>
            </a:pPr>
            <a:endParaRPr lang="en-US" altLang="zh-TW" sz="2800" dirty="0" smtClean="0"/>
          </a:p>
        </p:txBody>
      </p:sp>
      <p:grpSp>
        <p:nvGrpSpPr>
          <p:cNvPr id="4099" name="Group 3"/>
          <p:cNvGrpSpPr>
            <a:grpSpLocks/>
          </p:cNvGrpSpPr>
          <p:nvPr/>
        </p:nvGrpSpPr>
        <p:grpSpPr bwMode="auto">
          <a:xfrm>
            <a:off x="1042988" y="428625"/>
            <a:ext cx="6908800" cy="2703513"/>
            <a:chOff x="959" y="84"/>
            <a:chExt cx="5409" cy="2216"/>
          </a:xfrm>
        </p:grpSpPr>
        <p:graphicFrame>
          <p:nvGraphicFramePr>
            <p:cNvPr id="4100" name="Object 4">
              <a:hlinkClick r:id="" action="ppaction://ole?verb=0"/>
            </p:cNvPr>
            <p:cNvGraphicFramePr>
              <a:graphicFrameLocks/>
            </p:cNvGraphicFramePr>
            <p:nvPr/>
          </p:nvGraphicFramePr>
          <p:xfrm>
            <a:off x="4710" y="84"/>
            <a:ext cx="1658" cy="2216"/>
          </p:xfrm>
          <a:graphic>
            <a:graphicData uri="http://schemas.openxmlformats.org/presentationml/2006/ole">
              <mc:AlternateContent xmlns:mc="http://schemas.openxmlformats.org/markup-compatibility/2006">
                <mc:Choice xmlns:v="urn:schemas-microsoft-com:vml" Requires="v">
                  <p:oleObj spid="_x0000_s4107" name="CorelDRAW 6.0" r:id="rId3" imgW="2633663" imgH="3519488" progId="CorelDRAW.Graphic.6">
                    <p:embed/>
                  </p:oleObj>
                </mc:Choice>
                <mc:Fallback>
                  <p:oleObj name="CorelDRAW 6.0" r:id="rId3" imgW="2633663" imgH="3519488" progId="CorelDRAW.Graphic.6">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 y="84"/>
                          <a:ext cx="1658" cy="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Rectangle 5"/>
            <p:cNvSpPr>
              <a:spLocks noChangeArrowheads="1"/>
            </p:cNvSpPr>
            <p:nvPr/>
          </p:nvSpPr>
          <p:spPr bwMode="auto">
            <a:xfrm rot="-3480000">
              <a:off x="872" y="2047"/>
              <a:ext cx="291" cy="117"/>
            </a:xfrm>
            <a:prstGeom prst="rect">
              <a:avLst/>
            </a:prstGeom>
            <a:solidFill>
              <a:schemeClr val="bg1"/>
            </a:solidFill>
            <a:ln w="12700">
              <a:solidFill>
                <a:schemeClr val="bg1"/>
              </a:solidFill>
              <a:miter lim="800000"/>
              <a:headEnd/>
              <a:tailEnd/>
            </a:ln>
          </p:spPr>
          <p:txBody>
            <a:bodyPr vert="eaVert" wrap="none"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endParaRPr lang="zh-TW" altLang="en-US" sz="1800"/>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文字方塊 12"/>
          <p:cNvSpPr txBox="1"/>
          <p:nvPr/>
        </p:nvSpPr>
        <p:spPr>
          <a:xfrm>
            <a:off x="250825" y="2206625"/>
            <a:ext cx="3025775" cy="923925"/>
          </a:xfrm>
          <a:prstGeom prst="rect">
            <a:avLst/>
          </a:prstGeom>
          <a:noFill/>
        </p:spPr>
        <p:txBody>
          <a:bodyPr>
            <a:spAutoFit/>
          </a:bodyPr>
          <a:lstStyle/>
          <a:p>
            <a:pPr algn="just">
              <a:defRPr/>
            </a:pPr>
            <a:r>
              <a:rPr lang="zh-TW" altLang="en-US" b="1" dirty="0">
                <a:solidFill>
                  <a:schemeClr val="accent6"/>
                </a:solidFill>
                <a:latin typeface="+mj-ea"/>
                <a:ea typeface="+mj-ea"/>
                <a:cs typeface="Arial" charset="0"/>
              </a:rPr>
              <a:t>在聚胺脂膠表面批</a:t>
            </a:r>
            <a:r>
              <a:rPr lang="en-US" altLang="zh-TW" b="1" dirty="0">
                <a:solidFill>
                  <a:schemeClr val="accent6"/>
                </a:solidFill>
                <a:latin typeface="+mj-ea"/>
                <a:ea typeface="+mj-ea"/>
                <a:cs typeface="Arial" charset="0"/>
              </a:rPr>
              <a:t>TUFCO Max 500</a:t>
            </a:r>
            <a:r>
              <a:rPr lang="zh-TW" altLang="en-US" b="1" dirty="0">
                <a:solidFill>
                  <a:schemeClr val="accent6"/>
                </a:solidFill>
                <a:latin typeface="+mj-ea"/>
                <a:ea typeface="+mj-ea"/>
                <a:cs typeface="Arial" charset="0"/>
              </a:rPr>
              <a:t>環氧樹脂 </a:t>
            </a:r>
            <a:r>
              <a:rPr lang="en-US" altLang="zh-TW" b="1" dirty="0">
                <a:solidFill>
                  <a:schemeClr val="accent6"/>
                </a:solidFill>
                <a:latin typeface="+mj-ea"/>
                <a:ea typeface="+mj-ea"/>
                <a:cs typeface="Arial" charset="0"/>
              </a:rPr>
              <a:t>(</a:t>
            </a:r>
            <a:r>
              <a:rPr lang="zh-TW" altLang="en-US" b="1" dirty="0">
                <a:solidFill>
                  <a:schemeClr val="accent6"/>
                </a:solidFill>
                <a:latin typeface="+mj-ea"/>
                <a:ea typeface="+mj-ea"/>
                <a:cs typeface="Arial" charset="0"/>
              </a:rPr>
              <a:t>約</a:t>
            </a:r>
            <a:r>
              <a:rPr lang="en-US" altLang="zh-TW" b="1" dirty="0">
                <a:solidFill>
                  <a:schemeClr val="accent6"/>
                </a:solidFill>
                <a:latin typeface="+mj-ea"/>
                <a:ea typeface="+mj-ea"/>
                <a:cs typeface="Arial" charset="0"/>
              </a:rPr>
              <a:t>50</a:t>
            </a:r>
            <a:r>
              <a:rPr lang="zh-TW" altLang="en-US" b="1" dirty="0">
                <a:solidFill>
                  <a:schemeClr val="accent6"/>
                </a:solidFill>
                <a:latin typeface="+mj-ea"/>
                <a:ea typeface="+mj-ea"/>
                <a:cs typeface="Arial" charset="0"/>
              </a:rPr>
              <a:t>毫米厚</a:t>
            </a:r>
            <a:r>
              <a:rPr lang="en-US" altLang="zh-TW" b="1" dirty="0">
                <a:solidFill>
                  <a:schemeClr val="accent6"/>
                </a:solidFill>
                <a:latin typeface="+mj-ea"/>
                <a:ea typeface="+mj-ea"/>
                <a:cs typeface="Arial" charset="0"/>
              </a:rPr>
              <a:t>)</a:t>
            </a:r>
            <a:r>
              <a:rPr lang="zh-TW" altLang="en-US" b="1" dirty="0">
                <a:solidFill>
                  <a:schemeClr val="accent6"/>
                </a:solidFill>
                <a:latin typeface="+mj-ea"/>
                <a:ea typeface="+mj-ea"/>
                <a:cs typeface="Arial" charset="0"/>
              </a:rPr>
              <a:t>。</a:t>
            </a:r>
            <a:endParaRPr lang="zh-HK" altLang="en-US" b="1" dirty="0">
              <a:solidFill>
                <a:schemeClr val="accent6"/>
              </a:solidFill>
              <a:latin typeface="+mj-ea"/>
              <a:ea typeface="+mj-ea"/>
            </a:endParaRPr>
          </a:p>
        </p:txBody>
      </p:sp>
      <p:sp>
        <p:nvSpPr>
          <p:cNvPr id="14" name="矩形 13"/>
          <p:cNvSpPr/>
          <p:nvPr/>
        </p:nvSpPr>
        <p:spPr>
          <a:xfrm>
            <a:off x="250825" y="3246438"/>
            <a:ext cx="2952750" cy="1076325"/>
          </a:xfrm>
          <a:prstGeom prst="rect">
            <a:avLst/>
          </a:prstGeom>
        </p:spPr>
        <p:txBody>
          <a:bodyPr>
            <a:spAutoFit/>
          </a:bodyPr>
          <a:lstStyle/>
          <a:p>
            <a:pPr algn="just">
              <a:buFont typeface="Wingdings" pitchFamily="2" charset="2"/>
              <a:buNone/>
              <a:defRPr/>
            </a:pPr>
            <a:r>
              <a:rPr lang="en-US" altLang="zh-TW" sz="1600" b="1" dirty="0">
                <a:solidFill>
                  <a:schemeClr val="accent5">
                    <a:lumMod val="75000"/>
                  </a:schemeClr>
                </a:solidFill>
                <a:latin typeface="Franklin Gothic Medium Cond" pitchFamily="34" charset="0"/>
                <a:ea typeface="YouYuan" pitchFamily="49" charset="-122"/>
                <a:cs typeface="Arial" charset="0"/>
              </a:rPr>
              <a:t>Apply TUFCO Max 500 epoxy mortar on the surface of the polyurethane sealant at approx. 50mm thick</a:t>
            </a:r>
            <a:r>
              <a:rPr lang="en-US" altLang="zh-TW" sz="1600" b="1" dirty="0">
                <a:solidFill>
                  <a:schemeClr val="accent5">
                    <a:lumMod val="75000"/>
                  </a:schemeClr>
                </a:solidFill>
                <a:latin typeface="Franklin Gothic Medium Cond"/>
                <a:ea typeface="新細明體" charset="-120"/>
                <a:cs typeface="Arial" panose="020B0604020202020204" pitchFamily="34" charset="0"/>
              </a:rPr>
              <a:t>.</a:t>
            </a:r>
            <a:endParaRPr lang="en-US" altLang="zh-TW" sz="1600" b="1" dirty="0">
              <a:solidFill>
                <a:schemeClr val="accent5">
                  <a:lumMod val="75000"/>
                </a:schemeClr>
              </a:solidFill>
              <a:latin typeface="Franklin Gothic Medium Cond" pitchFamily="34" charset="0"/>
              <a:ea typeface="YouYuan" pitchFamily="49" charset="-122"/>
              <a:cs typeface="Arial" charset="0"/>
            </a:endParaRPr>
          </a:p>
        </p:txBody>
      </p:sp>
      <p:pic>
        <p:nvPicPr>
          <p:cNvPr id="1027" name="Picture 3" descr="C:\Users\User\Desktop\新增資料夾\222.jpg"/>
          <p:cNvPicPr>
            <a:picLocks noChangeAspect="1" noChangeArrowheads="1"/>
          </p:cNvPicPr>
          <p:nvPr/>
        </p:nvPicPr>
        <p:blipFill>
          <a:blip r:embed="rId8" cstate="print"/>
          <a:srcRect/>
          <a:stretch>
            <a:fillRect/>
          </a:stretch>
        </p:blipFill>
        <p:spPr bwMode="auto">
          <a:xfrm>
            <a:off x="3419872" y="1124744"/>
            <a:ext cx="2952329" cy="3648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C:\Users\User\Desktop\新增資料夾\333.jpg"/>
          <p:cNvPicPr>
            <a:picLocks noChangeAspect="1" noChangeArrowheads="1"/>
          </p:cNvPicPr>
          <p:nvPr/>
        </p:nvPicPr>
        <p:blipFill>
          <a:blip r:embed="rId9" cstate="print"/>
          <a:srcRect/>
          <a:stretch>
            <a:fillRect/>
          </a:stretch>
        </p:blipFill>
        <p:spPr bwMode="auto">
          <a:xfrm>
            <a:off x="6084168" y="3212976"/>
            <a:ext cx="2779067" cy="3456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584"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文字方塊 12"/>
          <p:cNvSpPr txBox="1"/>
          <p:nvPr/>
        </p:nvSpPr>
        <p:spPr>
          <a:xfrm>
            <a:off x="250825" y="2206625"/>
            <a:ext cx="3168650" cy="923925"/>
          </a:xfrm>
          <a:prstGeom prst="rect">
            <a:avLst/>
          </a:prstGeom>
          <a:noFill/>
        </p:spPr>
        <p:txBody>
          <a:bodyPr>
            <a:spAutoFit/>
          </a:bodyPr>
          <a:lstStyle/>
          <a:p>
            <a:pPr algn="just">
              <a:defRPr/>
            </a:pPr>
            <a:r>
              <a:rPr lang="zh-TW" altLang="en-US" b="1" dirty="0">
                <a:solidFill>
                  <a:schemeClr val="accent6"/>
                </a:solidFill>
                <a:latin typeface="+mj-ea"/>
                <a:ea typeface="+mj-ea"/>
                <a:cs typeface="Arial" charset="0"/>
              </a:rPr>
              <a:t>在外牆表面塗上</a:t>
            </a:r>
            <a:r>
              <a:rPr lang="en-US" altLang="zh-TW" b="1" dirty="0">
                <a:solidFill>
                  <a:schemeClr val="accent6"/>
                </a:solidFill>
                <a:latin typeface="+mj-ea"/>
                <a:ea typeface="+mj-ea"/>
                <a:cs typeface="Arial" charset="0"/>
              </a:rPr>
              <a:t>3</a:t>
            </a:r>
            <a:r>
              <a:rPr lang="zh-TW" altLang="en-US" b="1" dirty="0">
                <a:solidFill>
                  <a:schemeClr val="accent6"/>
                </a:solidFill>
                <a:latin typeface="+mj-ea"/>
                <a:ea typeface="+mj-ea"/>
                <a:cs typeface="Arial" charset="0"/>
              </a:rPr>
              <a:t>層</a:t>
            </a:r>
            <a:r>
              <a:rPr lang="en-US" altLang="zh-TW" b="1" dirty="0" err="1">
                <a:solidFill>
                  <a:schemeClr val="accent6"/>
                </a:solidFill>
                <a:latin typeface="+mj-ea"/>
                <a:ea typeface="+mj-ea"/>
                <a:cs typeface="Arial" charset="0"/>
              </a:rPr>
              <a:t>LaMaCo</a:t>
            </a:r>
            <a:r>
              <a:rPr lang="en-US" altLang="zh-TW" b="1" dirty="0">
                <a:solidFill>
                  <a:schemeClr val="accent6"/>
                </a:solidFill>
                <a:latin typeface="+mj-ea"/>
                <a:ea typeface="+mj-ea"/>
                <a:cs typeface="Arial" charset="0"/>
              </a:rPr>
              <a:t> </a:t>
            </a:r>
            <a:r>
              <a:rPr lang="en-US" altLang="zh-TW" b="1" dirty="0" err="1">
                <a:solidFill>
                  <a:schemeClr val="accent6"/>
                </a:solidFill>
                <a:latin typeface="+mj-ea"/>
                <a:ea typeface="+mj-ea"/>
                <a:cs typeface="Arial" charset="0"/>
              </a:rPr>
              <a:t>Cem</a:t>
            </a:r>
            <a:r>
              <a:rPr lang="en-US" altLang="zh-TW" b="1" dirty="0">
                <a:solidFill>
                  <a:schemeClr val="accent6"/>
                </a:solidFill>
                <a:latin typeface="+mj-ea"/>
                <a:ea typeface="+mj-ea"/>
                <a:cs typeface="Arial" charset="0"/>
              </a:rPr>
              <a:t> Seal NP2</a:t>
            </a:r>
            <a:r>
              <a:rPr lang="zh-TW" altLang="en-US" b="1" dirty="0">
                <a:solidFill>
                  <a:schemeClr val="accent6"/>
                </a:solidFill>
                <a:latin typeface="+mj-ea"/>
                <a:ea typeface="+mj-ea"/>
                <a:cs typeface="Arial" charset="0"/>
              </a:rPr>
              <a:t>英泥基防漏膜</a:t>
            </a:r>
            <a:r>
              <a:rPr lang="en-US" altLang="zh-TW" b="1" dirty="0">
                <a:solidFill>
                  <a:schemeClr val="accent6"/>
                </a:solidFill>
                <a:latin typeface="+mj-ea"/>
                <a:ea typeface="+mj-ea"/>
                <a:cs typeface="Arial" charset="0"/>
              </a:rPr>
              <a:t>,</a:t>
            </a:r>
            <a:r>
              <a:rPr lang="zh-TW" altLang="en-US" b="1" dirty="0">
                <a:solidFill>
                  <a:schemeClr val="accent6"/>
                </a:solidFill>
                <a:latin typeface="+mj-ea"/>
                <a:ea typeface="+mj-ea"/>
                <a:cs typeface="Arial" charset="0"/>
              </a:rPr>
              <a:t>並舖放抗裂聚脂網布。</a:t>
            </a:r>
            <a:endParaRPr lang="zh-HK" altLang="en-US" b="1" dirty="0">
              <a:solidFill>
                <a:schemeClr val="accent6"/>
              </a:solidFill>
              <a:latin typeface="+mj-ea"/>
              <a:ea typeface="+mj-ea"/>
            </a:endParaRPr>
          </a:p>
        </p:txBody>
      </p:sp>
      <p:sp>
        <p:nvSpPr>
          <p:cNvPr id="14" name="矩形 13"/>
          <p:cNvSpPr/>
          <p:nvPr/>
        </p:nvSpPr>
        <p:spPr>
          <a:xfrm>
            <a:off x="250825" y="3500438"/>
            <a:ext cx="3241675" cy="1570037"/>
          </a:xfrm>
          <a:prstGeom prst="rect">
            <a:avLst/>
          </a:prstGeom>
        </p:spPr>
        <p:txBody>
          <a:bodyPr>
            <a:spAutoFit/>
          </a:bodyPr>
          <a:lstStyle/>
          <a:p>
            <a:pPr algn="just">
              <a:buFont typeface="Wingdings" pitchFamily="2" charset="2"/>
              <a:buNone/>
              <a:defRPr/>
            </a:pPr>
            <a:r>
              <a:rPr lang="en-US" altLang="zh-TW" sz="1600" b="1" dirty="0">
                <a:solidFill>
                  <a:schemeClr val="accent5">
                    <a:lumMod val="75000"/>
                  </a:schemeClr>
                </a:solidFill>
                <a:latin typeface="Franklin Gothic Medium Cond" pitchFamily="34" charset="0"/>
                <a:ea typeface="YouYuan" pitchFamily="49" charset="-122"/>
                <a:cs typeface="Arial" charset="0"/>
              </a:rPr>
              <a:t>Apply three coats of </a:t>
            </a:r>
            <a:r>
              <a:rPr lang="en-US" altLang="zh-TW" sz="1600" b="1" dirty="0" err="1">
                <a:solidFill>
                  <a:schemeClr val="accent5">
                    <a:lumMod val="75000"/>
                  </a:schemeClr>
                </a:solidFill>
                <a:latin typeface="Franklin Gothic Medium Cond" pitchFamily="34" charset="0"/>
                <a:ea typeface="YouYuan" pitchFamily="49" charset="-122"/>
                <a:cs typeface="Arial" charset="0"/>
              </a:rPr>
              <a:t>LaMaCo</a:t>
            </a:r>
            <a:r>
              <a:rPr lang="en-US" altLang="zh-TW" sz="1600" b="1" dirty="0">
                <a:solidFill>
                  <a:schemeClr val="accent5">
                    <a:lumMod val="75000"/>
                  </a:schemeClr>
                </a:solidFill>
                <a:latin typeface="Franklin Gothic Medium Cond" pitchFamily="34" charset="0"/>
                <a:ea typeface="YouYuan" pitchFamily="49" charset="-122"/>
                <a:cs typeface="Arial" charset="0"/>
              </a:rPr>
              <a:t> </a:t>
            </a:r>
            <a:r>
              <a:rPr lang="en-US" altLang="zh-TW" sz="1600" b="1" dirty="0" err="1">
                <a:solidFill>
                  <a:schemeClr val="accent5">
                    <a:lumMod val="75000"/>
                  </a:schemeClr>
                </a:solidFill>
                <a:latin typeface="Franklin Gothic Medium Cond" pitchFamily="34" charset="0"/>
                <a:ea typeface="YouYuan" pitchFamily="49" charset="-122"/>
                <a:cs typeface="Arial" charset="0"/>
              </a:rPr>
              <a:t>Cem</a:t>
            </a:r>
            <a:r>
              <a:rPr lang="en-US" altLang="zh-TW" sz="1600" b="1" dirty="0">
                <a:solidFill>
                  <a:schemeClr val="accent5">
                    <a:lumMod val="75000"/>
                  </a:schemeClr>
                </a:solidFill>
                <a:latin typeface="Franklin Gothic Medium Cond" pitchFamily="34" charset="0"/>
                <a:ea typeface="YouYuan" pitchFamily="49" charset="-122"/>
                <a:cs typeface="Arial" charset="0"/>
              </a:rPr>
              <a:t> Seal NP2 </a:t>
            </a:r>
            <a:r>
              <a:rPr lang="en-US" altLang="zh-TW" sz="1600" b="1" dirty="0" err="1">
                <a:solidFill>
                  <a:schemeClr val="accent5">
                    <a:lumMod val="75000"/>
                  </a:schemeClr>
                </a:solidFill>
                <a:latin typeface="Franklin Gothic Medium Cond" pitchFamily="34" charset="0"/>
                <a:ea typeface="YouYuan" pitchFamily="49" charset="-122"/>
                <a:cs typeface="Arial" charset="0"/>
              </a:rPr>
              <a:t>cementitious</a:t>
            </a:r>
            <a:r>
              <a:rPr lang="en-US" altLang="zh-TW" sz="1600" b="1" dirty="0">
                <a:solidFill>
                  <a:schemeClr val="accent5">
                    <a:lumMod val="75000"/>
                  </a:schemeClr>
                </a:solidFill>
                <a:latin typeface="Franklin Gothic Medium Cond" pitchFamily="34" charset="0"/>
                <a:ea typeface="YouYuan" pitchFamily="49" charset="-122"/>
                <a:cs typeface="Arial" charset="0"/>
              </a:rPr>
              <a:t> waterproof membrane on the surface of external wall. Embed polyester fabric into the liquid waterproof membrane.</a:t>
            </a:r>
          </a:p>
        </p:txBody>
      </p:sp>
      <p:pic>
        <p:nvPicPr>
          <p:cNvPr id="2050" name="Picture 2" descr="C:\Users\User\Desktop\新增資料夾\444.jpg"/>
          <p:cNvPicPr>
            <a:picLocks noChangeAspect="1" noChangeArrowheads="1"/>
          </p:cNvPicPr>
          <p:nvPr/>
        </p:nvPicPr>
        <p:blipFill>
          <a:blip r:embed="rId8" cstate="print"/>
          <a:srcRect/>
          <a:stretch>
            <a:fillRect/>
          </a:stretch>
        </p:blipFill>
        <p:spPr bwMode="auto">
          <a:xfrm>
            <a:off x="3635896" y="1124744"/>
            <a:ext cx="2520280" cy="4480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1" name="Picture 3" descr="C:\Users\User\Desktop\工程相片\邦相片\碧瑤灣19座25B\IMG_0616.JPG"/>
          <p:cNvPicPr>
            <a:picLocks noChangeAspect="1" noChangeArrowheads="1"/>
          </p:cNvPicPr>
          <p:nvPr/>
        </p:nvPicPr>
        <p:blipFill>
          <a:blip r:embed="rId9" cstate="print"/>
          <a:srcRect/>
          <a:stretch>
            <a:fillRect/>
          </a:stretch>
        </p:blipFill>
        <p:spPr bwMode="auto">
          <a:xfrm>
            <a:off x="6444208" y="2348880"/>
            <a:ext cx="2500608" cy="4412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608"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8" name="資料庫圖表 7"/>
          <p:cNvGraphicFramePr/>
          <p:nvPr/>
        </p:nvGraphicFramePr>
        <p:xfrm>
          <a:off x="309563" y="1124744"/>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5" name="Picture 3" descr="C:\Users\User\Desktop\新增資料夾\666.jpg"/>
          <p:cNvPicPr>
            <a:picLocks noChangeAspect="1" noChangeArrowheads="1"/>
          </p:cNvPicPr>
          <p:nvPr/>
        </p:nvPicPr>
        <p:blipFill>
          <a:blip r:embed="rId8" cstate="print"/>
          <a:srcRect/>
          <a:stretch>
            <a:fillRect/>
          </a:stretch>
        </p:blipFill>
        <p:spPr bwMode="auto">
          <a:xfrm>
            <a:off x="5940152" y="1844824"/>
            <a:ext cx="3037633" cy="4248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6" name="Picture 4" descr="C:\Users\User\Desktop\工程相片\邦相片\碧瑤灣19座25B\IMG_0625.JPG"/>
          <p:cNvPicPr>
            <a:picLocks noChangeAspect="1" noChangeArrowheads="1"/>
          </p:cNvPicPr>
          <p:nvPr/>
        </p:nvPicPr>
        <p:blipFill>
          <a:blip r:embed="rId9" cstate="print"/>
          <a:srcRect/>
          <a:stretch>
            <a:fillRect/>
          </a:stretch>
        </p:blipFill>
        <p:spPr bwMode="auto">
          <a:xfrm rot="16200000">
            <a:off x="1225441" y="1518976"/>
            <a:ext cx="3544216" cy="5492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630"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11" name="資料庫圖表 10"/>
          <p:cNvGraphicFramePr/>
          <p:nvPr/>
        </p:nvGraphicFramePr>
        <p:xfrm>
          <a:off x="251520" y="1124744"/>
          <a:ext cx="3024336" cy="86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K:\Backup (27-04-2017)\邦電腦\工程相片\舊相片 (未入CD)\邦相片\華富花園B5屋\d3e9c42d-e1fc-48b2-ad0c-6d104d76f3dd.jpg"/>
          <p:cNvPicPr>
            <a:picLocks noChangeAspect="1" noChangeArrowheads="1"/>
          </p:cNvPicPr>
          <p:nvPr/>
        </p:nvPicPr>
        <p:blipFill>
          <a:blip r:embed="rId8" cstate="print"/>
          <a:srcRect/>
          <a:stretch>
            <a:fillRect/>
          </a:stretch>
        </p:blipFill>
        <p:spPr bwMode="auto">
          <a:xfrm>
            <a:off x="251520" y="2276872"/>
            <a:ext cx="4680520" cy="2952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3" name="Picture 3" descr="K:\Backup (27-04-2017)\邦電腦\工程相片\舊相片 (未入CD)\邦相片\華富花園B5屋\0439c23f-2d07-4115-9ead-90f2446d05fd.jpg"/>
          <p:cNvPicPr>
            <a:picLocks noChangeAspect="1" noChangeArrowheads="1"/>
          </p:cNvPicPr>
          <p:nvPr/>
        </p:nvPicPr>
        <p:blipFill>
          <a:blip r:embed="rId9" cstate="print"/>
          <a:srcRect/>
          <a:stretch>
            <a:fillRect/>
          </a:stretch>
        </p:blipFill>
        <p:spPr bwMode="auto">
          <a:xfrm>
            <a:off x="5436096" y="980728"/>
            <a:ext cx="3282418" cy="5463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文字方塊 8"/>
          <p:cNvSpPr txBox="1"/>
          <p:nvPr/>
        </p:nvSpPr>
        <p:spPr>
          <a:xfrm>
            <a:off x="250825" y="5516563"/>
            <a:ext cx="2376488" cy="708025"/>
          </a:xfrm>
          <a:prstGeom prst="rect">
            <a:avLst/>
          </a:prstGeom>
          <a:noFill/>
        </p:spPr>
        <p:txBody>
          <a:bodyPr>
            <a:spAutoFit/>
          </a:bodyPr>
          <a:lstStyle/>
          <a:p>
            <a:pPr>
              <a:buClr>
                <a:srgbClr val="009900"/>
              </a:buClr>
              <a:defRPr/>
            </a:pPr>
            <a:r>
              <a:rPr lang="zh-TW" altLang="en-US" sz="2000" b="1" dirty="0">
                <a:solidFill>
                  <a:schemeClr val="accent6"/>
                </a:solidFill>
                <a:latin typeface="+mj-ea"/>
                <a:ea typeface="+mj-ea"/>
                <a:cs typeface="Arial" charset="0"/>
              </a:rPr>
              <a:t>新界西貢銀巒路</a:t>
            </a:r>
            <a:r>
              <a:rPr lang="en-US" altLang="zh-TW" sz="2000" b="1" dirty="0">
                <a:solidFill>
                  <a:schemeClr val="accent6"/>
                </a:solidFill>
                <a:latin typeface="+mj-ea"/>
                <a:ea typeface="+mj-ea"/>
                <a:cs typeface="Arial" charset="0"/>
              </a:rPr>
              <a:t>7</a:t>
            </a:r>
            <a:r>
              <a:rPr lang="zh-TW" altLang="en-US" sz="2000" b="1" dirty="0">
                <a:solidFill>
                  <a:schemeClr val="accent6"/>
                </a:solidFill>
                <a:latin typeface="+mj-ea"/>
                <a:ea typeface="+mj-ea"/>
                <a:cs typeface="Arial" charset="0"/>
              </a:rPr>
              <a:t>號</a:t>
            </a:r>
            <a:endParaRPr lang="en-US" altLang="zh-TW" sz="2000" b="1" dirty="0">
              <a:solidFill>
                <a:schemeClr val="accent6"/>
              </a:solidFill>
              <a:latin typeface="+mj-ea"/>
              <a:ea typeface="+mj-ea"/>
              <a:cs typeface="Arial" charset="0"/>
            </a:endParaRPr>
          </a:p>
          <a:p>
            <a:pPr>
              <a:buClr>
                <a:srgbClr val="009900"/>
              </a:buClr>
              <a:defRPr/>
            </a:pPr>
            <a:r>
              <a:rPr lang="zh-TW" altLang="en-US" sz="2000" b="1" dirty="0">
                <a:solidFill>
                  <a:schemeClr val="accent6"/>
                </a:solidFill>
                <a:latin typeface="+mj-ea"/>
                <a:ea typeface="+mj-ea"/>
                <a:cs typeface="Arial" charset="0"/>
              </a:rPr>
              <a:t>華富花園</a:t>
            </a:r>
            <a:endParaRPr lang="en-US" altLang="zh-TW" sz="2000" b="1" dirty="0">
              <a:solidFill>
                <a:schemeClr val="accent6"/>
              </a:solidFill>
              <a:latin typeface="+mj-ea"/>
              <a:ea typeface="+mj-ea"/>
              <a:cs typeface="Arial" charset="0"/>
            </a:endParaRPr>
          </a:p>
        </p:txBody>
      </p:sp>
      <p:sp>
        <p:nvSpPr>
          <p:cNvPr id="10" name="文字方塊 9"/>
          <p:cNvSpPr txBox="1"/>
          <p:nvPr/>
        </p:nvSpPr>
        <p:spPr>
          <a:xfrm>
            <a:off x="2916238" y="5516563"/>
            <a:ext cx="2249487" cy="1139825"/>
          </a:xfrm>
          <a:prstGeom prst="rect">
            <a:avLst/>
          </a:prstGeom>
          <a:noFill/>
        </p:spPr>
        <p:txBody>
          <a:bodyPr wrap="none">
            <a:spAutoFit/>
          </a:bodyPr>
          <a:lstStyle/>
          <a:p>
            <a:pPr>
              <a:buClr>
                <a:srgbClr val="009900"/>
              </a:buClr>
              <a:defRPr/>
            </a:pPr>
            <a:r>
              <a:rPr lang="en-US" altLang="zh-TW" sz="1700" b="1" dirty="0" err="1">
                <a:solidFill>
                  <a:schemeClr val="accent6"/>
                </a:solidFill>
                <a:latin typeface="Franklin Gothic Medium Cond" pitchFamily="34" charset="0"/>
                <a:ea typeface="YouYuan" pitchFamily="49" charset="-122"/>
                <a:cs typeface="Arial" charset="0"/>
              </a:rPr>
              <a:t>Fullway</a:t>
            </a:r>
            <a:r>
              <a:rPr lang="en-US" altLang="zh-TW" sz="1700" b="1" dirty="0">
                <a:solidFill>
                  <a:schemeClr val="accent6"/>
                </a:solidFill>
                <a:latin typeface="Franklin Gothic Medium Cond" pitchFamily="34" charset="0"/>
                <a:ea typeface="YouYuan" pitchFamily="49" charset="-122"/>
                <a:cs typeface="Arial" charset="0"/>
              </a:rPr>
              <a:t> Garden,</a:t>
            </a:r>
          </a:p>
          <a:p>
            <a:pPr>
              <a:buClr>
                <a:srgbClr val="009900"/>
              </a:buClr>
              <a:defRPr/>
            </a:pPr>
            <a:r>
              <a:rPr lang="en-US" altLang="zh-TW" sz="1700" b="1" dirty="0">
                <a:solidFill>
                  <a:schemeClr val="accent6"/>
                </a:solidFill>
                <a:latin typeface="Franklin Gothic Medium Cond" pitchFamily="34" charset="0"/>
                <a:ea typeface="YouYuan" pitchFamily="49" charset="-122"/>
                <a:cs typeface="Arial" charset="0"/>
              </a:rPr>
              <a:t>7 Silver Crest Road,</a:t>
            </a:r>
          </a:p>
          <a:p>
            <a:pPr>
              <a:buClr>
                <a:srgbClr val="009900"/>
              </a:buClr>
              <a:defRPr/>
            </a:pPr>
            <a:r>
              <a:rPr lang="en-US" altLang="zh-TW" sz="1700" b="1" dirty="0" err="1">
                <a:solidFill>
                  <a:schemeClr val="accent6"/>
                </a:solidFill>
                <a:latin typeface="Franklin Gothic Medium Cond" pitchFamily="34" charset="0"/>
                <a:ea typeface="YouYuan" pitchFamily="49" charset="-122"/>
                <a:cs typeface="Arial" charset="0"/>
              </a:rPr>
              <a:t>Sai</a:t>
            </a:r>
            <a:r>
              <a:rPr lang="en-US" altLang="zh-TW" sz="1700" b="1" dirty="0">
                <a:solidFill>
                  <a:schemeClr val="accent6"/>
                </a:solidFill>
                <a:latin typeface="Franklin Gothic Medium Cond" pitchFamily="34" charset="0"/>
                <a:ea typeface="YouYuan" pitchFamily="49" charset="-122"/>
                <a:cs typeface="Arial" charset="0"/>
              </a:rPr>
              <a:t> Kung,</a:t>
            </a:r>
          </a:p>
          <a:p>
            <a:pPr>
              <a:buClr>
                <a:srgbClr val="009900"/>
              </a:buClr>
              <a:defRPr/>
            </a:pPr>
            <a:r>
              <a:rPr lang="en-US" altLang="zh-TW" sz="1700" b="1" dirty="0">
                <a:solidFill>
                  <a:schemeClr val="accent6"/>
                </a:solidFill>
                <a:latin typeface="Franklin Gothic Medium Cond" pitchFamily="34" charset="0"/>
                <a:ea typeface="YouYuan" pitchFamily="49" charset="-122"/>
                <a:cs typeface="Arial" charset="0"/>
              </a:rPr>
              <a:t>New Territories.</a:t>
            </a:r>
          </a:p>
        </p:txBody>
      </p:sp>
      <p:sp>
        <p:nvSpPr>
          <p:cNvPr id="27656"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1800">
              <a:solidFill>
                <a:srgbClr val="FFC000"/>
              </a:solidFill>
              <a:ea typeface="YouYuan"/>
              <a:cs typeface="YouYuan"/>
            </a:endParaRPr>
          </a:p>
        </p:txBody>
      </p:sp>
      <p:graphicFrame>
        <p:nvGraphicFramePr>
          <p:cNvPr id="11" name="資料庫圖表 10"/>
          <p:cNvGraphicFramePr/>
          <p:nvPr/>
        </p:nvGraphicFramePr>
        <p:xfrm>
          <a:off x="251520" y="1124744"/>
          <a:ext cx="3024336" cy="86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文字方塊 8"/>
          <p:cNvSpPr txBox="1"/>
          <p:nvPr/>
        </p:nvSpPr>
        <p:spPr>
          <a:xfrm>
            <a:off x="395288" y="5373688"/>
            <a:ext cx="3600450" cy="1476375"/>
          </a:xfrm>
          <a:prstGeom prst="rect">
            <a:avLst/>
          </a:prstGeom>
          <a:noFill/>
        </p:spPr>
        <p:txBody>
          <a:bodyPr>
            <a:spAutoFit/>
          </a:bodyPr>
          <a:lstStyle/>
          <a:p>
            <a:pPr>
              <a:buClr>
                <a:srgbClr val="009900"/>
              </a:buClr>
              <a:defRPr/>
            </a:pPr>
            <a:endParaRPr lang="en-US" altLang="zh-TW" sz="2000" b="1" dirty="0">
              <a:solidFill>
                <a:schemeClr val="accent6"/>
              </a:solidFill>
              <a:latin typeface="+mj-ea"/>
              <a:ea typeface="+mj-ea"/>
              <a:cs typeface="Arial" charset="0"/>
            </a:endParaRPr>
          </a:p>
          <a:p>
            <a:pPr>
              <a:buClr>
                <a:srgbClr val="009900"/>
              </a:buClr>
              <a:defRPr/>
            </a:pPr>
            <a:r>
              <a:rPr lang="zh-TW" altLang="en-US" sz="3000" b="1" dirty="0">
                <a:solidFill>
                  <a:schemeClr val="accent6"/>
                </a:solidFill>
                <a:latin typeface="標楷體" panose="03000509000000000000" pitchFamily="65" charset="-120"/>
                <a:ea typeface="標楷體" panose="03000509000000000000" pitchFamily="65" charset="-120"/>
                <a:cs typeface="Arial" charset="0"/>
              </a:rPr>
              <a:t>表面塗上防曬面油</a:t>
            </a:r>
            <a:endParaRPr lang="en-US" altLang="zh-TW" sz="3000" b="1" dirty="0">
              <a:solidFill>
                <a:schemeClr val="accent6"/>
              </a:solidFill>
              <a:latin typeface="標楷體" panose="03000509000000000000" pitchFamily="65" charset="-120"/>
              <a:ea typeface="標楷體" panose="03000509000000000000" pitchFamily="65" charset="-120"/>
              <a:cs typeface="Arial" charset="0"/>
            </a:endParaRPr>
          </a:p>
          <a:p>
            <a:pPr>
              <a:buClr>
                <a:srgbClr val="009900"/>
              </a:buClr>
              <a:defRPr/>
            </a:pPr>
            <a:endParaRPr lang="en-US" altLang="zh-TW" sz="2000" b="1" dirty="0">
              <a:solidFill>
                <a:schemeClr val="accent6"/>
              </a:solidFill>
              <a:latin typeface="+mj-ea"/>
              <a:ea typeface="+mj-ea"/>
              <a:cs typeface="Arial" charset="0"/>
            </a:endParaRPr>
          </a:p>
          <a:p>
            <a:pPr>
              <a:buClr>
                <a:srgbClr val="009900"/>
              </a:buClr>
              <a:defRPr/>
            </a:pPr>
            <a:endParaRPr lang="en-US" altLang="zh-TW" sz="2000" b="1" dirty="0">
              <a:solidFill>
                <a:schemeClr val="accent6"/>
              </a:solidFill>
              <a:latin typeface="+mj-ea"/>
              <a:ea typeface="+mj-ea"/>
              <a:cs typeface="Arial" charset="0"/>
            </a:endParaRPr>
          </a:p>
        </p:txBody>
      </p:sp>
      <p:pic>
        <p:nvPicPr>
          <p:cNvPr id="6146" name="Picture 2" descr="C:\Users\User\Desktop\新增資料夾\IMG_9501.jpg"/>
          <p:cNvPicPr>
            <a:picLocks noChangeAspect="1" noChangeArrowheads="1"/>
          </p:cNvPicPr>
          <p:nvPr/>
        </p:nvPicPr>
        <p:blipFill>
          <a:blip r:embed="rId8" cstate="print"/>
          <a:srcRect/>
          <a:stretch>
            <a:fillRect/>
          </a:stretch>
        </p:blipFill>
        <p:spPr bwMode="auto">
          <a:xfrm>
            <a:off x="5436096" y="1052736"/>
            <a:ext cx="3420200" cy="55682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7" name="Picture 3" descr="C:\Users\User\Desktop\新增資料夾\IMG_4354.jpg"/>
          <p:cNvPicPr>
            <a:picLocks noChangeAspect="1" noChangeArrowheads="1"/>
          </p:cNvPicPr>
          <p:nvPr/>
        </p:nvPicPr>
        <p:blipFill>
          <a:blip r:embed="rId9" cstate="print"/>
          <a:srcRect/>
          <a:stretch>
            <a:fillRect/>
          </a:stretch>
        </p:blipFill>
        <p:spPr bwMode="auto">
          <a:xfrm>
            <a:off x="323528" y="2276872"/>
            <a:ext cx="4824536" cy="28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679" name="文字方塊 1"/>
          <p:cNvSpPr txBox="1">
            <a:spLocks noChangeArrowheads="1"/>
          </p:cNvSpPr>
          <p:nvPr/>
        </p:nvSpPr>
        <p:spPr bwMode="auto">
          <a:xfrm>
            <a:off x="527050" y="11430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分體冷氣過牆喉防漏工程</a:t>
            </a:r>
            <a:endParaRPr lang="en-US" altLang="zh-TW" sz="4000" b="1">
              <a:solidFill>
                <a:srgbClr val="3333CC"/>
              </a:solidFill>
              <a:latin typeface="Georgia" pitchFamily="18" charset="0"/>
              <a:ea typeface="標楷體" pitchFamily="65" charset="-12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extLst>
          </p:cNvPr>
          <p:cNvSpPr>
            <a:spLocks noGrp="1" noChangeArrowheads="1"/>
          </p:cNvSpPr>
          <p:nvPr>
            <p:ph type="subTitle" idx="1"/>
          </p:nvPr>
        </p:nvSpPr>
        <p:spPr>
          <a:xfrm>
            <a:off x="2973388" y="1565275"/>
            <a:ext cx="5688012" cy="769938"/>
          </a:xfrm>
        </p:spPr>
        <p:txBody>
          <a:bodyPr rtlCol="0">
            <a:normAutofit fontScale="85000" lnSpcReduction="20000"/>
          </a:bodyPr>
          <a:lstStyle/>
          <a:p>
            <a:pPr algn="l" eaLnBrk="1" fontAlgn="auto" hangingPunct="1">
              <a:lnSpc>
                <a:spcPct val="150000"/>
              </a:lnSpc>
              <a:buClr>
                <a:srgbClr val="009900"/>
              </a:buClr>
              <a:buFont typeface="Arial" panose="020B0604020202020204" pitchFamily="34" charset="0"/>
              <a:buNone/>
              <a:defRPr/>
            </a:pPr>
            <a:r>
              <a:rPr lang="en-US" altLang="zh-TW" sz="2000" b="1" dirty="0">
                <a:solidFill>
                  <a:schemeClr val="accent6"/>
                </a:solidFill>
                <a:latin typeface="Franklin Gothic Medium Cond" pitchFamily="34" charset="0"/>
                <a:ea typeface="YouYuan" pitchFamily="49" charset="-122"/>
                <a:cs typeface="Arial" charset="0"/>
              </a:rPr>
              <a:t>Fire Service Tank at 4/F., Righteous Centre, 585 Nathan Rd, </a:t>
            </a:r>
            <a:r>
              <a:rPr lang="en-US" altLang="zh-TW" sz="2000" b="1" dirty="0" err="1">
                <a:solidFill>
                  <a:schemeClr val="accent6"/>
                </a:solidFill>
                <a:latin typeface="Franklin Gothic Medium Cond" pitchFamily="34" charset="0"/>
                <a:ea typeface="YouYuan" pitchFamily="49" charset="-122"/>
                <a:cs typeface="Arial" charset="0"/>
              </a:rPr>
              <a:t>Mong</a:t>
            </a:r>
            <a:r>
              <a:rPr lang="en-US" altLang="zh-TW" sz="2000" b="1" dirty="0">
                <a:solidFill>
                  <a:schemeClr val="accent6"/>
                </a:solidFill>
                <a:latin typeface="Franklin Gothic Medium Cond" pitchFamily="34" charset="0"/>
                <a:ea typeface="YouYuan" pitchFamily="49" charset="-122"/>
                <a:cs typeface="Arial" charset="0"/>
              </a:rPr>
              <a:t> </a:t>
            </a:r>
            <a:r>
              <a:rPr lang="en-US" altLang="zh-TW" sz="2000" b="1" dirty="0" err="1">
                <a:solidFill>
                  <a:schemeClr val="accent6"/>
                </a:solidFill>
                <a:latin typeface="Franklin Gothic Medium Cond" pitchFamily="34" charset="0"/>
                <a:ea typeface="YouYuan" pitchFamily="49" charset="-122"/>
                <a:cs typeface="Arial" charset="0"/>
              </a:rPr>
              <a:t>Kok</a:t>
            </a:r>
            <a:r>
              <a:rPr lang="en-US" altLang="zh-TW" sz="2000" b="1" dirty="0">
                <a:solidFill>
                  <a:schemeClr val="accent6"/>
                </a:solidFill>
                <a:latin typeface="Franklin Gothic Medium Cond" pitchFamily="34" charset="0"/>
                <a:ea typeface="YouYuan" pitchFamily="49" charset="-122"/>
                <a:cs typeface="Arial" charset="0"/>
              </a:rPr>
              <a:t>, Kowloon</a:t>
            </a:r>
          </a:p>
        </p:txBody>
      </p:sp>
      <p:sp>
        <p:nvSpPr>
          <p:cNvPr id="29699"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
        <p:nvSpPr>
          <p:cNvPr id="20" name="文字方塊 19">
            <a:extLst>
              <a:ext uri="{FF2B5EF4-FFF2-40B4-BE49-F238E27FC236}"/>
            </a:extLst>
          </p:cNvPr>
          <p:cNvSpPr txBox="1"/>
          <p:nvPr/>
        </p:nvSpPr>
        <p:spPr>
          <a:xfrm>
            <a:off x="2973388" y="1268413"/>
            <a:ext cx="5141912" cy="400050"/>
          </a:xfrm>
          <a:prstGeom prst="rect">
            <a:avLst/>
          </a:prstGeom>
          <a:noFill/>
        </p:spPr>
        <p:txBody>
          <a:bodyPr wrap="none">
            <a:spAutoFit/>
          </a:bodyPr>
          <a:lstStyle/>
          <a:p>
            <a:pPr fontAlgn="auto">
              <a:spcBef>
                <a:spcPts val="0"/>
              </a:spcBef>
              <a:spcAft>
                <a:spcPts val="0"/>
              </a:spcAft>
              <a:buFont typeface="Wingdings" pitchFamily="2" charset="2"/>
              <a:buNone/>
              <a:defRPr/>
            </a:pPr>
            <a:r>
              <a:rPr lang="zh-TW" altLang="en-US" sz="2000" b="1" dirty="0">
                <a:solidFill>
                  <a:schemeClr val="accent6"/>
                </a:solidFill>
                <a:latin typeface="Franklin Gothic Medium Cond" pitchFamily="34" charset="0"/>
                <a:ea typeface="YouYuan" pitchFamily="49" charset="-122"/>
                <a:cs typeface="Arial" charset="0"/>
              </a:rPr>
              <a:t>九龍旺角彌敦道</a:t>
            </a:r>
            <a:r>
              <a:rPr lang="en-US" altLang="zh-TW" sz="2000" b="1" dirty="0">
                <a:solidFill>
                  <a:schemeClr val="accent6"/>
                </a:solidFill>
                <a:latin typeface="Franklin Gothic Medium Cond" pitchFamily="34" charset="0"/>
                <a:ea typeface="YouYuan" pitchFamily="49" charset="-122"/>
                <a:cs typeface="Arial" charset="0"/>
              </a:rPr>
              <a:t>585</a:t>
            </a:r>
            <a:r>
              <a:rPr lang="zh-TW" altLang="en-US" sz="2000" b="1" dirty="0">
                <a:solidFill>
                  <a:schemeClr val="accent6"/>
                </a:solidFill>
                <a:latin typeface="Franklin Gothic Medium Cond" pitchFamily="34" charset="0"/>
                <a:ea typeface="YouYuan" pitchFamily="49" charset="-122"/>
                <a:cs typeface="Arial" charset="0"/>
              </a:rPr>
              <a:t>號富時中心</a:t>
            </a:r>
            <a:r>
              <a:rPr lang="en-US" altLang="zh-TW" sz="2000" b="1" dirty="0">
                <a:solidFill>
                  <a:schemeClr val="accent6"/>
                </a:solidFill>
                <a:latin typeface="Franklin Gothic Medium Cond" pitchFamily="34" charset="0"/>
                <a:ea typeface="YouYuan" pitchFamily="49" charset="-122"/>
                <a:cs typeface="Arial" charset="0"/>
              </a:rPr>
              <a:t> 4/F </a:t>
            </a:r>
            <a:r>
              <a:rPr lang="zh-TW" altLang="en-US" sz="2000" b="1" dirty="0">
                <a:solidFill>
                  <a:schemeClr val="accent6"/>
                </a:solidFill>
                <a:latin typeface="Franklin Gothic Medium Cond" pitchFamily="34" charset="0"/>
                <a:ea typeface="YouYuan" pitchFamily="49" charset="-122"/>
                <a:cs typeface="Arial" charset="0"/>
              </a:rPr>
              <a:t>消防水缸</a:t>
            </a:r>
            <a:endParaRPr lang="en-US" altLang="zh-TW" sz="2000" b="1" baseline="30000" dirty="0">
              <a:solidFill>
                <a:schemeClr val="accent6"/>
              </a:solidFill>
              <a:latin typeface="Franklin Gothic Medium Cond" pitchFamily="34" charset="0"/>
              <a:ea typeface="YouYuan" pitchFamily="49" charset="-122"/>
              <a:cs typeface="Arial" charset="0"/>
            </a:endParaRPr>
          </a:p>
        </p:txBody>
      </p:sp>
      <p:graphicFrame>
        <p:nvGraphicFramePr>
          <p:cNvPr id="23" name="資料庫圖表 22">
            <a:extLst>
              <a:ext uri="{FF2B5EF4-FFF2-40B4-BE49-F238E27FC236}"/>
            </a:extLst>
          </p:cNvPr>
          <p:cNvGraphicFramePr/>
          <p:nvPr/>
        </p:nvGraphicFramePr>
        <p:xfrm>
          <a:off x="395536" y="1268760"/>
          <a:ext cx="2021308" cy="86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4" name="資料庫圖表 23">
            <a:extLst>
              <a:ext uri="{FF2B5EF4-FFF2-40B4-BE49-F238E27FC236}"/>
            </a:extLst>
          </p:cNvPr>
          <p:cNvGraphicFramePr/>
          <p:nvPr/>
        </p:nvGraphicFramePr>
        <p:xfrm>
          <a:off x="395536" y="2708920"/>
          <a:ext cx="2021308" cy="8640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資料庫圖表 24">
            <a:extLst>
              <a:ext uri="{FF2B5EF4-FFF2-40B4-BE49-F238E27FC236}"/>
            </a:extLst>
          </p:cNvPr>
          <p:cNvGraphicFramePr/>
          <p:nvPr/>
        </p:nvGraphicFramePr>
        <p:xfrm>
          <a:off x="390452" y="4149080"/>
          <a:ext cx="2021308" cy="86409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6" name="資料庫圖表 25">
            <a:extLst>
              <a:ext uri="{FF2B5EF4-FFF2-40B4-BE49-F238E27FC236}"/>
            </a:extLst>
          </p:cNvPr>
          <p:cNvGraphicFramePr/>
          <p:nvPr/>
        </p:nvGraphicFramePr>
        <p:xfrm>
          <a:off x="395536" y="5517232"/>
          <a:ext cx="2021308" cy="86409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0" name="Rectangle 3">
            <a:extLst>
              <a:ext uri="{FF2B5EF4-FFF2-40B4-BE49-F238E27FC236}"/>
            </a:extLst>
          </p:cNvPr>
          <p:cNvSpPr txBox="1">
            <a:spLocks noChangeArrowheads="1"/>
          </p:cNvSpPr>
          <p:nvPr/>
        </p:nvSpPr>
        <p:spPr bwMode="auto">
          <a:xfrm>
            <a:off x="2973388" y="2759075"/>
            <a:ext cx="56880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eaLnBrk="0" hangingPunct="0">
              <a:spcBef>
                <a:spcPct val="20000"/>
              </a:spcBef>
              <a:buChar char="•"/>
              <a:defRPr kumimoji="1" sz="3200">
                <a:solidFill>
                  <a:schemeClr val="tx1"/>
                </a:solidFill>
                <a:latin typeface="Arial" pitchFamily="34" charset="0"/>
                <a:ea typeface="新細明體" pitchFamily="18" charset="-120"/>
              </a:defRPr>
            </a:lvl1pPr>
            <a:lvl2pPr defTabSz="457200" eaLnBrk="0" hangingPunct="0">
              <a:spcBef>
                <a:spcPct val="20000"/>
              </a:spcBef>
              <a:buChar char="–"/>
              <a:defRPr kumimoji="1" sz="2800">
                <a:solidFill>
                  <a:schemeClr val="tx1"/>
                </a:solidFill>
                <a:latin typeface="Arial" pitchFamily="34" charset="0"/>
                <a:ea typeface="新細明體" pitchFamily="18" charset="-120"/>
              </a:defRPr>
            </a:lvl2pPr>
            <a:lvl3pPr defTabSz="457200" eaLnBrk="0" hangingPunct="0">
              <a:spcBef>
                <a:spcPct val="20000"/>
              </a:spcBef>
              <a:buChar char="•"/>
              <a:defRPr kumimoji="1" sz="2400">
                <a:solidFill>
                  <a:schemeClr val="tx1"/>
                </a:solidFill>
                <a:latin typeface="Arial" pitchFamily="34" charset="0"/>
                <a:ea typeface="新細明體" pitchFamily="18" charset="-120"/>
              </a:defRPr>
            </a:lvl3pPr>
            <a:lvl4pPr defTabSz="457200" eaLnBrk="0" hangingPunct="0">
              <a:spcBef>
                <a:spcPct val="20000"/>
              </a:spcBef>
              <a:buChar char="–"/>
              <a:defRPr kumimoji="1" sz="2000">
                <a:solidFill>
                  <a:schemeClr val="tx1"/>
                </a:solidFill>
                <a:latin typeface="Arial" pitchFamily="34" charset="0"/>
                <a:ea typeface="新細明體" pitchFamily="18" charset="-120"/>
              </a:defRPr>
            </a:lvl4pPr>
            <a:lvl5pPr defTabSz="457200" eaLnBrk="0" hangingPunct="0">
              <a:spcBef>
                <a:spcPct val="20000"/>
              </a:spcBef>
              <a:buChar char="»"/>
              <a:defRPr kumimoji="1" sz="2000">
                <a:solidFill>
                  <a:schemeClr val="tx1"/>
                </a:solidFill>
                <a:latin typeface="Arial" pitchFamily="34" charset="0"/>
                <a:ea typeface="新細明體" pitchFamily="18" charset="-120"/>
              </a:defRPr>
            </a:lvl5pPr>
            <a:lvl6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lnSpc>
                <a:spcPct val="130000"/>
              </a:lnSpc>
              <a:spcAft>
                <a:spcPts val="600"/>
              </a:spcAft>
              <a:buClr>
                <a:srgbClr val="009900"/>
              </a:buClr>
              <a:buSzPct val="145000"/>
              <a:buFontTx/>
              <a:buNone/>
            </a:pPr>
            <a:r>
              <a:rPr lang="en-US" altLang="zh-TW" sz="1600" b="1">
                <a:solidFill>
                  <a:srgbClr val="2D2D8A"/>
                </a:solidFill>
                <a:latin typeface="Franklin Gothic Medium Cond" pitchFamily="34" charset="0"/>
                <a:ea typeface="YouYuan"/>
                <a:cs typeface="Arial" pitchFamily="34" charset="0"/>
              </a:rPr>
              <a:t>131</a:t>
            </a:r>
            <a:r>
              <a:rPr lang="zh-TW" altLang="en-US" sz="1600" b="1">
                <a:solidFill>
                  <a:srgbClr val="2D2D8A"/>
                </a:solidFill>
                <a:latin typeface="Franklin Gothic Medium Cond" pitchFamily="34" charset="0"/>
                <a:ea typeface="YouYuan"/>
                <a:cs typeface="Arial" pitchFamily="34" charset="0"/>
              </a:rPr>
              <a:t>平方米</a:t>
            </a:r>
            <a:endParaRPr lang="en-US" altLang="zh-TW" sz="1600" b="1">
              <a:solidFill>
                <a:srgbClr val="2D2D8A"/>
              </a:solidFill>
              <a:latin typeface="Franklin Gothic Medium Cond" pitchFamily="34" charset="0"/>
              <a:ea typeface="YouYuan"/>
              <a:cs typeface="Arial" pitchFamily="34" charset="0"/>
            </a:endParaRPr>
          </a:p>
          <a:p>
            <a:pPr eaLnBrk="1" hangingPunct="1">
              <a:lnSpc>
                <a:spcPct val="130000"/>
              </a:lnSpc>
              <a:spcAft>
                <a:spcPts val="600"/>
              </a:spcAft>
              <a:buClr>
                <a:srgbClr val="009900"/>
              </a:buClr>
              <a:buSzPct val="145000"/>
              <a:buFontTx/>
              <a:buNone/>
            </a:pPr>
            <a:r>
              <a:rPr lang="en-US" altLang="zh-TW" sz="1600" b="1">
                <a:solidFill>
                  <a:srgbClr val="2D2D8A"/>
                </a:solidFill>
                <a:latin typeface="Franklin Gothic Medium Cond" pitchFamily="34" charset="0"/>
                <a:ea typeface="YouYuan"/>
                <a:cs typeface="Arial" pitchFamily="34" charset="0"/>
              </a:rPr>
              <a:t>131m</a:t>
            </a:r>
            <a:r>
              <a:rPr lang="en-US" altLang="zh-TW" sz="1600" b="1" baseline="30000">
                <a:solidFill>
                  <a:srgbClr val="2D2D8A"/>
                </a:solidFill>
                <a:latin typeface="Franklin Gothic Medium Cond" pitchFamily="34" charset="0"/>
                <a:ea typeface="YouYuan"/>
                <a:cs typeface="Arial" pitchFamily="34" charset="0"/>
              </a:rPr>
              <a:t>2</a:t>
            </a:r>
            <a:endParaRPr lang="en-US" altLang="zh-TW" sz="1600" b="1">
              <a:solidFill>
                <a:srgbClr val="2D2D8A"/>
              </a:solidFill>
              <a:latin typeface="Franklin Gothic Medium Cond" pitchFamily="34" charset="0"/>
              <a:ea typeface="YouYuan"/>
              <a:cs typeface="Arial" pitchFamily="34" charset="0"/>
            </a:endParaRPr>
          </a:p>
        </p:txBody>
      </p:sp>
      <p:sp>
        <p:nvSpPr>
          <p:cNvPr id="11" name="Rectangle 3">
            <a:extLst>
              <a:ext uri="{FF2B5EF4-FFF2-40B4-BE49-F238E27FC236}"/>
            </a:extLst>
          </p:cNvPr>
          <p:cNvSpPr txBox="1">
            <a:spLocks noChangeArrowheads="1"/>
          </p:cNvSpPr>
          <p:nvPr/>
        </p:nvSpPr>
        <p:spPr bwMode="auto">
          <a:xfrm>
            <a:off x="2843213" y="4195763"/>
            <a:ext cx="5688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eaLnBrk="0" hangingPunct="0">
              <a:spcBef>
                <a:spcPct val="20000"/>
              </a:spcBef>
              <a:buChar char="•"/>
              <a:defRPr kumimoji="1" sz="3200">
                <a:solidFill>
                  <a:schemeClr val="tx1"/>
                </a:solidFill>
                <a:latin typeface="Arial" pitchFamily="34" charset="0"/>
                <a:ea typeface="新細明體" pitchFamily="18" charset="-120"/>
              </a:defRPr>
            </a:lvl1pPr>
            <a:lvl2pPr defTabSz="457200" eaLnBrk="0" hangingPunct="0">
              <a:spcBef>
                <a:spcPct val="20000"/>
              </a:spcBef>
              <a:buChar char="–"/>
              <a:defRPr kumimoji="1" sz="2800">
                <a:solidFill>
                  <a:schemeClr val="tx1"/>
                </a:solidFill>
                <a:latin typeface="Arial" pitchFamily="34" charset="0"/>
                <a:ea typeface="新細明體" pitchFamily="18" charset="-120"/>
              </a:defRPr>
            </a:lvl2pPr>
            <a:lvl3pPr defTabSz="457200" eaLnBrk="0" hangingPunct="0">
              <a:spcBef>
                <a:spcPct val="20000"/>
              </a:spcBef>
              <a:buChar char="•"/>
              <a:defRPr kumimoji="1" sz="2400">
                <a:solidFill>
                  <a:schemeClr val="tx1"/>
                </a:solidFill>
                <a:latin typeface="Arial" pitchFamily="34" charset="0"/>
                <a:ea typeface="新細明體" pitchFamily="18" charset="-120"/>
              </a:defRPr>
            </a:lvl3pPr>
            <a:lvl4pPr defTabSz="457200" eaLnBrk="0" hangingPunct="0">
              <a:spcBef>
                <a:spcPct val="20000"/>
              </a:spcBef>
              <a:buChar char="–"/>
              <a:defRPr kumimoji="1" sz="2000">
                <a:solidFill>
                  <a:schemeClr val="tx1"/>
                </a:solidFill>
                <a:latin typeface="Arial" pitchFamily="34" charset="0"/>
                <a:ea typeface="新細明體" pitchFamily="18" charset="-120"/>
              </a:defRPr>
            </a:lvl4pPr>
            <a:lvl5pPr defTabSz="457200" eaLnBrk="0" hangingPunct="0">
              <a:spcBef>
                <a:spcPct val="20000"/>
              </a:spcBef>
              <a:buChar char="»"/>
              <a:defRPr kumimoji="1" sz="2000">
                <a:solidFill>
                  <a:schemeClr val="tx1"/>
                </a:solidFill>
                <a:latin typeface="Arial" pitchFamily="34" charset="0"/>
                <a:ea typeface="新細明體" pitchFamily="18" charset="-120"/>
              </a:defRPr>
            </a:lvl5pPr>
            <a:lvl6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lnSpc>
                <a:spcPct val="140000"/>
              </a:lnSpc>
              <a:spcAft>
                <a:spcPts val="600"/>
              </a:spcAft>
              <a:buClr>
                <a:srgbClr val="009900"/>
              </a:buClr>
              <a:buSzPct val="145000"/>
              <a:buFontTx/>
              <a:buNone/>
            </a:pPr>
            <a:r>
              <a:rPr lang="en-US" altLang="zh-TW" sz="1700" b="1">
                <a:solidFill>
                  <a:srgbClr val="2D2D8A"/>
                </a:solidFill>
                <a:latin typeface="Franklin Gothic Medium Cond" pitchFamily="34" charset="0"/>
                <a:ea typeface="YouYuan"/>
                <a:cs typeface="Arial" pitchFamily="34" charset="0"/>
              </a:rPr>
              <a:t>2019</a:t>
            </a:r>
            <a:r>
              <a:rPr lang="zh-TW" altLang="en-US" sz="1700" b="1">
                <a:solidFill>
                  <a:srgbClr val="2D2D8A"/>
                </a:solidFill>
                <a:latin typeface="Franklin Gothic Medium Cond" pitchFamily="34" charset="0"/>
                <a:ea typeface="YouYuan"/>
                <a:cs typeface="Arial" pitchFamily="34" charset="0"/>
              </a:rPr>
              <a:t>年</a:t>
            </a:r>
            <a:r>
              <a:rPr lang="en-US" altLang="zh-TW" sz="1700" b="1">
                <a:solidFill>
                  <a:srgbClr val="2D2D8A"/>
                </a:solidFill>
                <a:latin typeface="Franklin Gothic Medium Cond" pitchFamily="34" charset="0"/>
                <a:ea typeface="YouYuan"/>
                <a:cs typeface="Arial" pitchFamily="34" charset="0"/>
              </a:rPr>
              <a:t>5</a:t>
            </a:r>
            <a:r>
              <a:rPr lang="zh-TW" altLang="en-US" sz="1700" b="1">
                <a:solidFill>
                  <a:srgbClr val="2D2D8A"/>
                </a:solidFill>
                <a:latin typeface="Franklin Gothic Medium Cond" pitchFamily="34" charset="0"/>
                <a:ea typeface="YouYuan"/>
                <a:cs typeface="Arial" pitchFamily="34" charset="0"/>
              </a:rPr>
              <a:t>月</a:t>
            </a:r>
            <a:endParaRPr lang="en-US" altLang="zh-TW" sz="1700" b="1">
              <a:solidFill>
                <a:srgbClr val="2D2D8A"/>
              </a:solidFill>
              <a:latin typeface="Franklin Gothic Medium Cond" pitchFamily="34" charset="0"/>
              <a:ea typeface="YouYuan"/>
              <a:cs typeface="Arial" pitchFamily="34" charset="0"/>
            </a:endParaRPr>
          </a:p>
        </p:txBody>
      </p:sp>
      <p:sp>
        <p:nvSpPr>
          <p:cNvPr id="12" name="Rectangle 3">
            <a:extLst>
              <a:ext uri="{FF2B5EF4-FFF2-40B4-BE49-F238E27FC236}"/>
            </a:extLst>
          </p:cNvPr>
          <p:cNvSpPr txBox="1">
            <a:spLocks noChangeArrowheads="1"/>
          </p:cNvSpPr>
          <p:nvPr/>
        </p:nvSpPr>
        <p:spPr bwMode="auto">
          <a:xfrm>
            <a:off x="2843213" y="4581525"/>
            <a:ext cx="5688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eaLnBrk="0" hangingPunct="0">
              <a:spcBef>
                <a:spcPct val="20000"/>
              </a:spcBef>
              <a:buChar char="•"/>
              <a:defRPr kumimoji="1" sz="3200">
                <a:solidFill>
                  <a:schemeClr val="tx1"/>
                </a:solidFill>
                <a:latin typeface="Arial" pitchFamily="34" charset="0"/>
                <a:ea typeface="新細明體" pitchFamily="18" charset="-120"/>
              </a:defRPr>
            </a:lvl1pPr>
            <a:lvl2pPr defTabSz="457200" eaLnBrk="0" hangingPunct="0">
              <a:spcBef>
                <a:spcPct val="20000"/>
              </a:spcBef>
              <a:buChar char="–"/>
              <a:defRPr kumimoji="1" sz="2800">
                <a:solidFill>
                  <a:schemeClr val="tx1"/>
                </a:solidFill>
                <a:latin typeface="Arial" pitchFamily="34" charset="0"/>
                <a:ea typeface="新細明體" pitchFamily="18" charset="-120"/>
              </a:defRPr>
            </a:lvl2pPr>
            <a:lvl3pPr defTabSz="457200" eaLnBrk="0" hangingPunct="0">
              <a:spcBef>
                <a:spcPct val="20000"/>
              </a:spcBef>
              <a:buChar char="•"/>
              <a:defRPr kumimoji="1" sz="2400">
                <a:solidFill>
                  <a:schemeClr val="tx1"/>
                </a:solidFill>
                <a:latin typeface="Arial" pitchFamily="34" charset="0"/>
                <a:ea typeface="新細明體" pitchFamily="18" charset="-120"/>
              </a:defRPr>
            </a:lvl3pPr>
            <a:lvl4pPr defTabSz="457200" eaLnBrk="0" hangingPunct="0">
              <a:spcBef>
                <a:spcPct val="20000"/>
              </a:spcBef>
              <a:buChar char="–"/>
              <a:defRPr kumimoji="1" sz="2000">
                <a:solidFill>
                  <a:schemeClr val="tx1"/>
                </a:solidFill>
                <a:latin typeface="Arial" pitchFamily="34" charset="0"/>
                <a:ea typeface="新細明體" pitchFamily="18" charset="-120"/>
              </a:defRPr>
            </a:lvl4pPr>
            <a:lvl5pPr defTabSz="457200" eaLnBrk="0" hangingPunct="0">
              <a:spcBef>
                <a:spcPct val="20000"/>
              </a:spcBef>
              <a:buChar char="»"/>
              <a:defRPr kumimoji="1" sz="2000">
                <a:solidFill>
                  <a:schemeClr val="tx1"/>
                </a:solidFill>
                <a:latin typeface="Arial" pitchFamily="34" charset="0"/>
                <a:ea typeface="新細明體" pitchFamily="18" charset="-120"/>
              </a:defRPr>
            </a:lvl5pPr>
            <a:lvl6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lnSpc>
                <a:spcPct val="140000"/>
              </a:lnSpc>
              <a:spcAft>
                <a:spcPts val="600"/>
              </a:spcAft>
              <a:buClr>
                <a:srgbClr val="009900"/>
              </a:buClr>
              <a:buSzPct val="145000"/>
              <a:buFontTx/>
              <a:buNone/>
            </a:pPr>
            <a:r>
              <a:rPr lang="en-US" altLang="zh-TW" sz="1700" b="1">
                <a:solidFill>
                  <a:srgbClr val="2D2D8A"/>
                </a:solidFill>
                <a:latin typeface="Franklin Gothic Medium Cond" pitchFamily="34" charset="0"/>
                <a:ea typeface="YouYuan"/>
                <a:cs typeface="Arial" pitchFamily="34" charset="0"/>
              </a:rPr>
              <a:t>May 2019</a:t>
            </a:r>
          </a:p>
        </p:txBody>
      </p:sp>
      <p:sp>
        <p:nvSpPr>
          <p:cNvPr id="13" name="Rectangle 3">
            <a:extLst>
              <a:ext uri="{FF2B5EF4-FFF2-40B4-BE49-F238E27FC236}"/>
            </a:extLst>
          </p:cNvPr>
          <p:cNvSpPr txBox="1">
            <a:spLocks noChangeArrowheads="1"/>
          </p:cNvSpPr>
          <p:nvPr/>
        </p:nvSpPr>
        <p:spPr bwMode="auto">
          <a:xfrm>
            <a:off x="2843213" y="5516563"/>
            <a:ext cx="568801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457200" eaLnBrk="0" hangingPunct="0">
              <a:spcBef>
                <a:spcPct val="20000"/>
              </a:spcBef>
              <a:buChar char="•"/>
              <a:defRPr kumimoji="1" sz="3200">
                <a:solidFill>
                  <a:schemeClr val="tx1"/>
                </a:solidFill>
                <a:latin typeface="Arial" pitchFamily="34" charset="0"/>
                <a:ea typeface="新細明體" pitchFamily="18" charset="-120"/>
              </a:defRPr>
            </a:lvl1pPr>
            <a:lvl2pPr defTabSz="457200" eaLnBrk="0" hangingPunct="0">
              <a:spcBef>
                <a:spcPct val="20000"/>
              </a:spcBef>
              <a:buChar char="–"/>
              <a:defRPr kumimoji="1" sz="2800">
                <a:solidFill>
                  <a:schemeClr val="tx1"/>
                </a:solidFill>
                <a:latin typeface="Arial" pitchFamily="34" charset="0"/>
                <a:ea typeface="新細明體" pitchFamily="18" charset="-120"/>
              </a:defRPr>
            </a:lvl2pPr>
            <a:lvl3pPr defTabSz="457200" eaLnBrk="0" hangingPunct="0">
              <a:spcBef>
                <a:spcPct val="20000"/>
              </a:spcBef>
              <a:buChar char="•"/>
              <a:defRPr kumimoji="1" sz="2400">
                <a:solidFill>
                  <a:schemeClr val="tx1"/>
                </a:solidFill>
                <a:latin typeface="Arial" pitchFamily="34" charset="0"/>
                <a:ea typeface="新細明體" pitchFamily="18" charset="-120"/>
              </a:defRPr>
            </a:lvl3pPr>
            <a:lvl4pPr defTabSz="457200" eaLnBrk="0" hangingPunct="0">
              <a:spcBef>
                <a:spcPct val="20000"/>
              </a:spcBef>
              <a:buChar char="–"/>
              <a:defRPr kumimoji="1" sz="2000">
                <a:solidFill>
                  <a:schemeClr val="tx1"/>
                </a:solidFill>
                <a:latin typeface="Arial" pitchFamily="34" charset="0"/>
                <a:ea typeface="新細明體" pitchFamily="18" charset="-120"/>
              </a:defRPr>
            </a:lvl4pPr>
            <a:lvl5pPr defTabSz="457200" eaLnBrk="0" hangingPunct="0">
              <a:spcBef>
                <a:spcPct val="20000"/>
              </a:spcBef>
              <a:buChar char="»"/>
              <a:defRPr kumimoji="1" sz="2000">
                <a:solidFill>
                  <a:schemeClr val="tx1"/>
                </a:solidFill>
                <a:latin typeface="Arial" pitchFamily="34" charset="0"/>
                <a:ea typeface="新細明體" pitchFamily="18" charset="-120"/>
              </a:defRPr>
            </a:lvl5pPr>
            <a:lvl6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defTabSz="4572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lnSpc>
                <a:spcPct val="130000"/>
              </a:lnSpc>
              <a:spcAft>
                <a:spcPts val="600"/>
              </a:spcAft>
              <a:buClr>
                <a:srgbClr val="009900"/>
              </a:buClr>
              <a:buSzPct val="145000"/>
              <a:buFontTx/>
              <a:buNone/>
            </a:pPr>
            <a:r>
              <a:rPr lang="en-US" altLang="zh-TW" sz="1600" b="1">
                <a:solidFill>
                  <a:srgbClr val="2D2D8A"/>
                </a:solidFill>
                <a:latin typeface="Franklin Gothic Medium Cond" pitchFamily="34" charset="0"/>
                <a:ea typeface="YouYuan"/>
                <a:cs typeface="Arial" pitchFamily="34" charset="0"/>
              </a:rPr>
              <a:t>Elastan One Part Polyurea PU(A) 1590W</a:t>
            </a:r>
          </a:p>
          <a:p>
            <a:pPr eaLnBrk="1" hangingPunct="1">
              <a:lnSpc>
                <a:spcPct val="130000"/>
              </a:lnSpc>
              <a:spcAft>
                <a:spcPts val="600"/>
              </a:spcAft>
              <a:buClr>
                <a:srgbClr val="009900"/>
              </a:buClr>
              <a:buSzPct val="145000"/>
              <a:buFontTx/>
              <a:buNone/>
            </a:pPr>
            <a:r>
              <a:rPr lang="en-US" altLang="zh-TW" sz="1600" b="1">
                <a:solidFill>
                  <a:srgbClr val="2D2D8A"/>
                </a:solidFill>
                <a:latin typeface="Franklin Gothic Medium Cond" pitchFamily="34" charset="0"/>
                <a:ea typeface="YouYuan"/>
                <a:cs typeface="Arial" pitchFamily="34" charset="0"/>
              </a:rPr>
              <a:t>Primer EW</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9" name="資料庫圖表 8">
            <a:extLst>
              <a:ext uri="{FF2B5EF4-FFF2-40B4-BE49-F238E27FC236}"/>
            </a:extLst>
          </p:cNvPr>
          <p:cNvGraphicFramePr/>
          <p:nvPr/>
        </p:nvGraphicFramePr>
        <p:xfrm>
          <a:off x="251520" y="908720"/>
          <a:ext cx="4032448" cy="86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圖片 3">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3668" y="1820990"/>
            <a:ext cx="6732240" cy="5049180"/>
          </a:xfrm>
          <a:prstGeom prst="rect">
            <a:avLst/>
          </a:prstGeom>
          <a:ln>
            <a:noFill/>
          </a:ln>
          <a:effectLst>
            <a:softEdge rad="112500"/>
          </a:effectLst>
        </p:spPr>
      </p:pic>
      <p:sp>
        <p:nvSpPr>
          <p:cNvPr id="30725"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9" name="資料庫圖表 8">
            <a:extLst>
              <a:ext uri="{FF2B5EF4-FFF2-40B4-BE49-F238E27FC236}"/>
            </a:extLst>
          </p:cNvPr>
          <p:cNvGraphicFramePr/>
          <p:nvPr/>
        </p:nvGraphicFramePr>
        <p:xfrm>
          <a:off x="251520" y="908720"/>
          <a:ext cx="4032448" cy="86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圖片 2">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5880" y="1797298"/>
            <a:ext cx="6732240" cy="5049180"/>
          </a:xfrm>
          <a:prstGeom prst="rect">
            <a:avLst/>
          </a:prstGeom>
          <a:ln>
            <a:noFill/>
          </a:ln>
          <a:effectLst>
            <a:softEdge rad="112500"/>
          </a:effectLst>
        </p:spPr>
      </p:pic>
      <p:sp>
        <p:nvSpPr>
          <p:cNvPr id="31749"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11" name="資料庫圖表 10">
            <a:extLst>
              <a:ext uri="{FF2B5EF4-FFF2-40B4-BE49-F238E27FC236}"/>
            </a:extLst>
          </p:cNvPr>
          <p:cNvGraphicFramePr/>
          <p:nvPr/>
        </p:nvGraphicFramePr>
        <p:xfrm>
          <a:off x="251520" y="908720"/>
          <a:ext cx="4032448" cy="86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圖片 2">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287" y="1797298"/>
            <a:ext cx="6431425" cy="4823569"/>
          </a:xfrm>
          <a:prstGeom prst="rect">
            <a:avLst/>
          </a:prstGeom>
          <a:ln>
            <a:noFill/>
          </a:ln>
          <a:effectLst>
            <a:softEdge rad="112500"/>
          </a:effectLst>
        </p:spPr>
      </p:pic>
      <p:sp>
        <p:nvSpPr>
          <p:cNvPr id="32773"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字方塊 1">
            <a:extLst>
              <a:ext uri="{FF2B5EF4-FFF2-40B4-BE49-F238E27FC236}"/>
            </a:extLst>
          </p:cNvPr>
          <p:cNvSpPr txBox="1"/>
          <p:nvPr/>
        </p:nvSpPr>
        <p:spPr>
          <a:xfrm>
            <a:off x="5386388" y="1192213"/>
            <a:ext cx="3629025" cy="1016000"/>
          </a:xfrm>
          <a:prstGeom prst="rect">
            <a:avLst/>
          </a:prstGeom>
          <a:noFill/>
        </p:spPr>
        <p:txBody>
          <a:bodyPr>
            <a:spAutoFit/>
          </a:bodyPr>
          <a:lstStyle/>
          <a:p>
            <a:pPr algn="just" fontAlgn="auto">
              <a:spcBef>
                <a:spcPts val="0"/>
              </a:spcBef>
              <a:spcAft>
                <a:spcPts val="0"/>
              </a:spcAft>
              <a:defRPr/>
            </a:pPr>
            <a:r>
              <a:rPr lang="en-US" altLang="zh-TW" sz="2000" dirty="0">
                <a:solidFill>
                  <a:schemeClr val="accent5">
                    <a:lumMod val="75000"/>
                  </a:schemeClr>
                </a:solidFill>
                <a:cs typeface="Arial" panose="020B0604020202020204" pitchFamily="34" charset="0"/>
              </a:rPr>
              <a:t>Temporary installation of lighting and the ventilation system in water tank</a:t>
            </a:r>
            <a:endParaRPr lang="zh-HK" altLang="en-US" sz="2000" dirty="0">
              <a:solidFill>
                <a:schemeClr val="accent5">
                  <a:lumMod val="75000"/>
                </a:schemeClr>
              </a:solidFill>
              <a:cs typeface="Arial" panose="020B0604020202020204" pitchFamily="34" charset="0"/>
            </a:endParaRPr>
          </a:p>
        </p:txBody>
      </p:sp>
      <p:sp>
        <p:nvSpPr>
          <p:cNvPr id="10" name="文字方塊 9">
            <a:extLst>
              <a:ext uri="{FF2B5EF4-FFF2-40B4-BE49-F238E27FC236}"/>
            </a:extLst>
          </p:cNvPr>
          <p:cNvSpPr txBox="1"/>
          <p:nvPr/>
        </p:nvSpPr>
        <p:spPr>
          <a:xfrm>
            <a:off x="5386388" y="887413"/>
            <a:ext cx="3686175" cy="369887"/>
          </a:xfrm>
          <a:prstGeom prst="rect">
            <a:avLst/>
          </a:prstGeom>
          <a:noFill/>
        </p:spPr>
        <p:txBody>
          <a:bodyPr>
            <a:spAutoFit/>
          </a:bodyPr>
          <a:lstStyle/>
          <a:p>
            <a:pPr algn="just" fontAlgn="auto">
              <a:spcBef>
                <a:spcPts val="0"/>
              </a:spcBef>
              <a:spcAft>
                <a:spcPts val="0"/>
              </a:spcAft>
              <a:defRPr/>
            </a:pPr>
            <a:r>
              <a:rPr lang="zh-TW" altLang="en-US" b="1" dirty="0">
                <a:solidFill>
                  <a:schemeClr val="accent6"/>
                </a:solidFill>
                <a:latin typeface="+mj-ea"/>
                <a:ea typeface="+mj-ea"/>
              </a:rPr>
              <a:t>在水缸內臨時安裝照明及抽氣系統</a:t>
            </a:r>
            <a:endParaRPr lang="zh-HK" altLang="en-US" b="1" dirty="0">
              <a:solidFill>
                <a:schemeClr val="accent6"/>
              </a:solidFill>
              <a:latin typeface="+mj-ea"/>
              <a:ea typeface="+mj-ea"/>
            </a:endParaRPr>
          </a:p>
        </p:txBody>
      </p:sp>
      <p:pic>
        <p:nvPicPr>
          <p:cNvPr id="4" name="圖片 3">
            <a:extLst>
              <a:ext uri="{FF2B5EF4-FFF2-40B4-BE49-F238E27FC236}"/>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345" y="2276872"/>
            <a:ext cx="8074647" cy="4541990"/>
          </a:xfrm>
          <a:prstGeom prst="rect">
            <a:avLst/>
          </a:prstGeom>
          <a:ln>
            <a:noFill/>
          </a:ln>
          <a:effectLst>
            <a:softEdge rad="112500"/>
          </a:effectLst>
        </p:spPr>
      </p:pic>
      <p:sp>
        <p:nvSpPr>
          <p:cNvPr id="33799"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p:txBody>
          <a:bodyPr/>
          <a:lstStyle/>
          <a:p>
            <a:r>
              <a:rPr lang="zh-TW" altLang="en-US" sz="4000" smtClean="0"/>
              <a:t>香港屋宇漏水一般的處理流程方法</a:t>
            </a:r>
            <a:endParaRPr lang="zh-HK" altLang="en-US" sz="4000" smtClean="0"/>
          </a:p>
        </p:txBody>
      </p:sp>
      <p:sp>
        <p:nvSpPr>
          <p:cNvPr id="5123" name="內容版面配置區 2"/>
          <p:cNvSpPr>
            <a:spLocks noGrp="1"/>
          </p:cNvSpPr>
          <p:nvPr>
            <p:ph idx="1"/>
          </p:nvPr>
        </p:nvSpPr>
        <p:spPr/>
        <p:txBody>
          <a:bodyPr/>
          <a:lstStyle/>
          <a:p>
            <a:endParaRPr lang="zh-HK" altLang="en-US" smtClean="0"/>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l="37695" t="22603" r="7237" b="18834"/>
          <a:stretch>
            <a:fillRect/>
          </a:stretch>
        </p:blipFill>
        <p:spPr bwMode="auto">
          <a:xfrm>
            <a:off x="395288" y="1397000"/>
            <a:ext cx="8353425"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文字方塊 9">
            <a:extLst>
              <a:ext uri="{FF2B5EF4-FFF2-40B4-BE49-F238E27FC236}"/>
            </a:extLst>
          </p:cNvPr>
          <p:cNvSpPr txBox="1"/>
          <p:nvPr/>
        </p:nvSpPr>
        <p:spPr>
          <a:xfrm>
            <a:off x="4735513" y="1400175"/>
            <a:ext cx="3924300" cy="1016000"/>
          </a:xfrm>
          <a:prstGeom prst="rect">
            <a:avLst/>
          </a:prstGeom>
          <a:noFill/>
        </p:spPr>
        <p:txBody>
          <a:bodyPr>
            <a:spAutoFit/>
          </a:bodyPr>
          <a:lstStyle/>
          <a:p>
            <a:pPr algn="just" fontAlgn="auto">
              <a:spcBef>
                <a:spcPts val="0"/>
              </a:spcBef>
              <a:spcAft>
                <a:spcPts val="0"/>
              </a:spcAft>
              <a:defRPr/>
            </a:pPr>
            <a:r>
              <a:rPr lang="en-US" altLang="zh-TW" sz="2000" dirty="0">
                <a:solidFill>
                  <a:schemeClr val="accent5">
                    <a:lumMod val="75000"/>
                  </a:schemeClr>
                </a:solidFill>
                <a:cs typeface="Arial" panose="020B0604020202020204" pitchFamily="34" charset="0"/>
              </a:rPr>
              <a:t>Remove and cart away the loose / deteriorated cement sand to expose the concrete layer.</a:t>
            </a:r>
            <a:endParaRPr lang="zh-HK" altLang="en-US" sz="2000" dirty="0">
              <a:solidFill>
                <a:schemeClr val="accent5">
                  <a:lumMod val="75000"/>
                </a:schemeClr>
              </a:solidFill>
              <a:cs typeface="Arial" panose="020B0604020202020204" pitchFamily="34" charset="0"/>
            </a:endParaRPr>
          </a:p>
        </p:txBody>
      </p:sp>
      <p:sp>
        <p:nvSpPr>
          <p:cNvPr id="11" name="文字方塊 10">
            <a:extLst>
              <a:ext uri="{FF2B5EF4-FFF2-40B4-BE49-F238E27FC236}"/>
            </a:extLst>
          </p:cNvPr>
          <p:cNvSpPr txBox="1"/>
          <p:nvPr/>
        </p:nvSpPr>
        <p:spPr>
          <a:xfrm>
            <a:off x="3348038" y="833438"/>
            <a:ext cx="3241675" cy="923925"/>
          </a:xfrm>
          <a:prstGeom prst="rect">
            <a:avLst/>
          </a:prstGeom>
          <a:noFill/>
        </p:spPr>
        <p:txBody>
          <a:bodyPr>
            <a:spAutoFit/>
          </a:bodyPr>
          <a:lstStyle/>
          <a:p>
            <a:pPr algn="just" fontAlgn="auto">
              <a:spcBef>
                <a:spcPts val="0"/>
              </a:spcBef>
              <a:spcAft>
                <a:spcPts val="0"/>
              </a:spcAft>
              <a:defRPr/>
            </a:pPr>
            <a:r>
              <a:rPr lang="zh-TW" altLang="en-US" b="1" dirty="0">
                <a:solidFill>
                  <a:schemeClr val="accent6"/>
                </a:solidFill>
                <a:latin typeface="+mj-ea"/>
                <a:ea typeface="+mj-ea"/>
              </a:rPr>
              <a:t>鑿起及清走水缸內四邊牆身及底部之鬆散英泥沙層，直至石屎層。</a:t>
            </a:r>
            <a:endParaRPr lang="zh-HK" altLang="en-US" b="1" dirty="0">
              <a:solidFill>
                <a:schemeClr val="accent6"/>
              </a:solidFill>
              <a:latin typeface="+mj-ea"/>
              <a:ea typeface="+mj-ea"/>
            </a:endParaRPr>
          </a:p>
        </p:txBody>
      </p:sp>
      <p:pic>
        <p:nvPicPr>
          <p:cNvPr id="3" name="圖片 2">
            <a:extLst>
              <a:ext uri="{FF2B5EF4-FFF2-40B4-BE49-F238E27FC236}"/>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592" y="2416246"/>
            <a:ext cx="7760184" cy="4365104"/>
          </a:xfrm>
          <a:prstGeom prst="rect">
            <a:avLst/>
          </a:prstGeom>
          <a:ln>
            <a:noFill/>
          </a:ln>
          <a:effectLst>
            <a:softEdge rad="112500"/>
          </a:effectLst>
        </p:spPr>
      </p:pic>
      <p:sp>
        <p:nvSpPr>
          <p:cNvPr id="34823"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圖片 2">
            <a:extLst>
              <a:ext uri="{FF2B5EF4-FFF2-40B4-BE49-F238E27FC236}"/>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1825257"/>
            <a:ext cx="8064896" cy="4536504"/>
          </a:xfrm>
          <a:prstGeom prst="rect">
            <a:avLst/>
          </a:prstGeom>
          <a:ln>
            <a:noFill/>
          </a:ln>
          <a:effectLst>
            <a:softEdge rad="112500"/>
          </a:effectLst>
        </p:spPr>
      </p:pic>
      <p:sp>
        <p:nvSpPr>
          <p:cNvPr id="35845"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字方塊 4">
            <a:extLst>
              <a:ext uri="{FF2B5EF4-FFF2-40B4-BE49-F238E27FC236}"/>
            </a:extLst>
          </p:cNvPr>
          <p:cNvSpPr txBox="1"/>
          <p:nvPr/>
        </p:nvSpPr>
        <p:spPr>
          <a:xfrm>
            <a:off x="309563" y="1989138"/>
            <a:ext cx="3168650" cy="922337"/>
          </a:xfrm>
          <a:prstGeom prst="rect">
            <a:avLst/>
          </a:prstGeom>
          <a:noFill/>
        </p:spPr>
        <p:txBody>
          <a:bodyPr>
            <a:spAutoFit/>
          </a:bodyPr>
          <a:lstStyle/>
          <a:p>
            <a:pPr algn="just" fontAlgn="auto">
              <a:spcBef>
                <a:spcPts val="0"/>
              </a:spcBef>
              <a:spcAft>
                <a:spcPts val="0"/>
              </a:spcAft>
              <a:defRPr/>
            </a:pPr>
            <a:r>
              <a:rPr lang="zh-TW" altLang="en-US" b="1" dirty="0">
                <a:solidFill>
                  <a:schemeClr val="accent6"/>
                </a:solidFill>
                <a:latin typeface="+mj-ea"/>
                <a:ea typeface="+mj-ea"/>
              </a:rPr>
              <a:t>使用打磨機械徹底打磨施工基面，以加強材料與基面之黏合力。</a:t>
            </a:r>
            <a:endParaRPr lang="zh-HK" altLang="en-US" b="1" dirty="0">
              <a:solidFill>
                <a:schemeClr val="accent6"/>
              </a:solidFill>
              <a:latin typeface="+mj-ea"/>
              <a:ea typeface="+mj-ea"/>
            </a:endParaRPr>
          </a:p>
        </p:txBody>
      </p:sp>
      <p:sp>
        <p:nvSpPr>
          <p:cNvPr id="6" name="文字方塊 5">
            <a:extLst>
              <a:ext uri="{FF2B5EF4-FFF2-40B4-BE49-F238E27FC236}"/>
            </a:extLst>
          </p:cNvPr>
          <p:cNvSpPr txBox="1"/>
          <p:nvPr/>
        </p:nvSpPr>
        <p:spPr>
          <a:xfrm>
            <a:off x="309563" y="3028950"/>
            <a:ext cx="3168650" cy="922338"/>
          </a:xfrm>
          <a:prstGeom prst="rect">
            <a:avLst/>
          </a:prstGeom>
          <a:noFill/>
        </p:spPr>
        <p:txBody>
          <a:bodyPr>
            <a:spAutoFit/>
          </a:bodyPr>
          <a:lstStyle/>
          <a:p>
            <a:pPr algn="just" fontAlgn="auto">
              <a:spcBef>
                <a:spcPts val="0"/>
              </a:spcBef>
              <a:spcAft>
                <a:spcPts val="0"/>
              </a:spcAft>
              <a:defRPr/>
            </a:pPr>
            <a:r>
              <a:rPr lang="en-US" altLang="zh-TW" dirty="0">
                <a:solidFill>
                  <a:schemeClr val="accent5">
                    <a:lumMod val="75000"/>
                  </a:schemeClr>
                </a:solidFill>
                <a:cs typeface="Arial" panose="020B0604020202020204" pitchFamily="34" charset="0"/>
              </a:rPr>
              <a:t>Grinding to the wall surface to remove the powdery layer and dirty layer.</a:t>
            </a:r>
          </a:p>
        </p:txBody>
      </p:sp>
      <p:pic>
        <p:nvPicPr>
          <p:cNvPr id="3" name="圖片 2">
            <a:extLst>
              <a:ext uri="{FF2B5EF4-FFF2-40B4-BE49-F238E27FC236}"/>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9952" y="1007269"/>
            <a:ext cx="4650036" cy="5733256"/>
          </a:xfrm>
          <a:prstGeom prst="rect">
            <a:avLst/>
          </a:prstGeom>
          <a:ln>
            <a:noFill/>
          </a:ln>
          <a:effectLst>
            <a:softEdge rad="112500"/>
          </a:effectLst>
        </p:spPr>
      </p:pic>
      <p:sp>
        <p:nvSpPr>
          <p:cNvPr id="36871"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圖片 2">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9122" y="889455"/>
            <a:ext cx="5997769" cy="3373745"/>
          </a:xfrm>
          <a:prstGeom prst="rect">
            <a:avLst/>
          </a:prstGeom>
          <a:ln>
            <a:noFill/>
          </a:ln>
          <a:effectLst>
            <a:softEdge rad="112500"/>
          </a:effectLst>
        </p:spPr>
      </p:pic>
      <p:pic>
        <p:nvPicPr>
          <p:cNvPr id="5" name="圖片 4">
            <a:extLst>
              <a:ext uri="{FF2B5EF4-FFF2-40B4-BE49-F238E27FC236}"/>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5809"/>
            <a:ext cx="4475024" cy="2517201"/>
          </a:xfrm>
          <a:prstGeom prst="rect">
            <a:avLst/>
          </a:prstGeom>
          <a:ln>
            <a:noFill/>
          </a:ln>
          <a:effectLst>
            <a:softEdge rad="112500"/>
          </a:effectLst>
        </p:spPr>
      </p:pic>
      <p:pic>
        <p:nvPicPr>
          <p:cNvPr id="7" name="圖片 6">
            <a:extLst>
              <a:ext uri="{FF2B5EF4-FFF2-40B4-BE49-F238E27FC236}"/>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4286250"/>
            <a:ext cx="4572000" cy="2571750"/>
          </a:xfrm>
          <a:prstGeom prst="rect">
            <a:avLst/>
          </a:prstGeom>
          <a:ln>
            <a:noFill/>
          </a:ln>
          <a:effectLst>
            <a:softEdge rad="112500"/>
          </a:effectLst>
        </p:spPr>
      </p:pic>
      <p:sp>
        <p:nvSpPr>
          <p:cNvPr id="37895"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字方塊 8">
            <a:extLst>
              <a:ext uri="{FF2B5EF4-FFF2-40B4-BE49-F238E27FC236}"/>
            </a:extLst>
          </p:cNvPr>
          <p:cNvSpPr txBox="1"/>
          <p:nvPr/>
        </p:nvSpPr>
        <p:spPr>
          <a:xfrm>
            <a:off x="250825" y="1773238"/>
            <a:ext cx="2736850" cy="1200150"/>
          </a:xfrm>
          <a:prstGeom prst="rect">
            <a:avLst/>
          </a:prstGeom>
          <a:noFill/>
        </p:spPr>
        <p:txBody>
          <a:bodyPr>
            <a:spAutoFit/>
          </a:bodyPr>
          <a:lstStyle/>
          <a:p>
            <a:pPr fontAlgn="auto">
              <a:spcBef>
                <a:spcPts val="0"/>
              </a:spcBef>
              <a:spcAft>
                <a:spcPts val="0"/>
              </a:spcAft>
              <a:defRPr/>
            </a:pPr>
            <a:r>
              <a:rPr lang="zh-HK" altLang="en-US" b="1" dirty="0">
                <a:solidFill>
                  <a:schemeClr val="accent6"/>
                </a:solidFill>
                <a:latin typeface="+mj-ea"/>
                <a:ea typeface="+mj-ea"/>
              </a:rPr>
              <a:t>選用</a:t>
            </a:r>
            <a:r>
              <a:rPr lang="en-US" altLang="zh-HK" b="1" dirty="0" err="1">
                <a:solidFill>
                  <a:schemeClr val="accent6"/>
                </a:solidFill>
                <a:latin typeface="+mj-ea"/>
                <a:ea typeface="+mj-ea"/>
              </a:rPr>
              <a:t>MasterEmaco</a:t>
            </a:r>
            <a:r>
              <a:rPr lang="en-US" altLang="zh-HK" b="1" dirty="0">
                <a:solidFill>
                  <a:schemeClr val="accent6"/>
                </a:solidFill>
                <a:latin typeface="+mj-ea"/>
                <a:ea typeface="+mj-ea"/>
              </a:rPr>
              <a:t> P 157</a:t>
            </a:r>
            <a:r>
              <a:rPr lang="zh-HK" altLang="en-US" b="1" dirty="0">
                <a:solidFill>
                  <a:schemeClr val="accent6"/>
                </a:solidFill>
                <a:latin typeface="+mj-ea"/>
                <a:ea typeface="+mj-ea"/>
              </a:rPr>
              <a:t>防水膠漿混合英泥沙在所有牆腳位置批上一條</a:t>
            </a:r>
            <a:r>
              <a:rPr lang="en-US" altLang="zh-HK" b="1" dirty="0">
                <a:solidFill>
                  <a:schemeClr val="accent6"/>
                </a:solidFill>
                <a:latin typeface="+mj-ea"/>
                <a:ea typeface="+mj-ea"/>
              </a:rPr>
              <a:t>Angle Fillet</a:t>
            </a:r>
            <a:r>
              <a:rPr lang="zh-HK" altLang="en-US" b="1" dirty="0">
                <a:solidFill>
                  <a:schemeClr val="accent6"/>
                </a:solidFill>
                <a:latin typeface="+mj-ea"/>
                <a:ea typeface="+mj-ea"/>
              </a:rPr>
              <a:t>。</a:t>
            </a:r>
          </a:p>
        </p:txBody>
      </p:sp>
      <p:sp>
        <p:nvSpPr>
          <p:cNvPr id="10" name="文字方塊 9">
            <a:extLst>
              <a:ext uri="{FF2B5EF4-FFF2-40B4-BE49-F238E27FC236}"/>
            </a:extLst>
          </p:cNvPr>
          <p:cNvSpPr txBox="1"/>
          <p:nvPr/>
        </p:nvSpPr>
        <p:spPr>
          <a:xfrm>
            <a:off x="250825" y="2914650"/>
            <a:ext cx="2736850" cy="1477963"/>
          </a:xfrm>
          <a:prstGeom prst="rect">
            <a:avLst/>
          </a:prstGeom>
          <a:noFill/>
        </p:spPr>
        <p:txBody>
          <a:bodyPr>
            <a:spAutoFit/>
          </a:bodyPr>
          <a:lstStyle/>
          <a:p>
            <a:pPr algn="just" fontAlgn="auto">
              <a:spcBef>
                <a:spcPts val="0"/>
              </a:spcBef>
              <a:spcAft>
                <a:spcPts val="0"/>
              </a:spcAft>
              <a:defRPr/>
            </a:pPr>
            <a:r>
              <a:rPr lang="en-US" altLang="zh-HK" dirty="0">
                <a:solidFill>
                  <a:schemeClr val="accent5">
                    <a:lumMod val="75000"/>
                  </a:schemeClr>
                </a:solidFill>
                <a:cs typeface="Arial" panose="020B0604020202020204" pitchFamily="34" charset="0"/>
              </a:rPr>
              <a:t>Construct 25 X 25mm angle fillet with cementitious mortar mix with </a:t>
            </a:r>
            <a:r>
              <a:rPr lang="en-US" altLang="zh-HK" dirty="0" err="1">
                <a:solidFill>
                  <a:schemeClr val="accent5">
                    <a:lumMod val="75000"/>
                  </a:schemeClr>
                </a:solidFill>
                <a:cs typeface="Arial" panose="020B0604020202020204" pitchFamily="34" charset="0"/>
              </a:rPr>
              <a:t>MasterEmaco</a:t>
            </a:r>
            <a:r>
              <a:rPr lang="en-US" altLang="zh-HK" dirty="0">
                <a:solidFill>
                  <a:schemeClr val="accent5">
                    <a:lumMod val="75000"/>
                  </a:schemeClr>
                </a:solidFill>
                <a:cs typeface="Arial" panose="020B0604020202020204" pitchFamily="34" charset="0"/>
              </a:rPr>
              <a:t> P 157 bonding agent.</a:t>
            </a:r>
            <a:endParaRPr lang="zh-HK" altLang="en-US" dirty="0">
              <a:solidFill>
                <a:schemeClr val="accent5">
                  <a:lumMod val="75000"/>
                </a:schemeClr>
              </a:solidFill>
              <a:cs typeface="Arial" panose="020B0604020202020204" pitchFamily="34" charset="0"/>
            </a:endParaRPr>
          </a:p>
        </p:txBody>
      </p:sp>
      <p:pic>
        <p:nvPicPr>
          <p:cNvPr id="5" name="圖片 4">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9658" y="870951"/>
            <a:ext cx="4482584" cy="5973043"/>
          </a:xfrm>
          <a:prstGeom prst="rect">
            <a:avLst/>
          </a:prstGeom>
          <a:ln>
            <a:noFill/>
          </a:ln>
          <a:effectLst>
            <a:softEdge rad="112500"/>
          </a:effectLst>
        </p:spPr>
      </p:pic>
      <p:sp>
        <p:nvSpPr>
          <p:cNvPr id="38919"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圖片 6">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3338" y="982579"/>
            <a:ext cx="4409322" cy="5875421"/>
          </a:xfrm>
          <a:prstGeom prst="rect">
            <a:avLst/>
          </a:prstGeom>
          <a:ln>
            <a:noFill/>
          </a:ln>
          <a:effectLst>
            <a:softEdge rad="112500"/>
          </a:effectLst>
        </p:spPr>
      </p:pic>
      <p:pic>
        <p:nvPicPr>
          <p:cNvPr id="3" name="圖片 2">
            <a:extLst>
              <a:ext uri="{FF2B5EF4-FFF2-40B4-BE49-F238E27FC236}"/>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277" y="1700808"/>
            <a:ext cx="3869502" cy="5156111"/>
          </a:xfrm>
          <a:prstGeom prst="rect">
            <a:avLst/>
          </a:prstGeom>
          <a:ln>
            <a:noFill/>
          </a:ln>
          <a:effectLst>
            <a:softEdge rad="112500"/>
          </a:effectLst>
        </p:spPr>
      </p:pic>
      <p:sp>
        <p:nvSpPr>
          <p:cNvPr id="39942"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文字方塊 9">
            <a:extLst>
              <a:ext uri="{FF2B5EF4-FFF2-40B4-BE49-F238E27FC236}"/>
            </a:extLst>
          </p:cNvPr>
          <p:cNvSpPr txBox="1"/>
          <p:nvPr/>
        </p:nvSpPr>
        <p:spPr>
          <a:xfrm>
            <a:off x="250825" y="1773238"/>
            <a:ext cx="2736850" cy="923925"/>
          </a:xfrm>
          <a:prstGeom prst="rect">
            <a:avLst/>
          </a:prstGeom>
          <a:noFill/>
        </p:spPr>
        <p:txBody>
          <a:bodyPr>
            <a:spAutoFit/>
          </a:bodyPr>
          <a:lstStyle/>
          <a:p>
            <a:pPr fontAlgn="auto">
              <a:spcBef>
                <a:spcPts val="0"/>
              </a:spcBef>
              <a:spcAft>
                <a:spcPts val="0"/>
              </a:spcAft>
              <a:defRPr/>
            </a:pPr>
            <a:r>
              <a:rPr lang="zh-TW" altLang="en-US" b="1" dirty="0">
                <a:solidFill>
                  <a:schemeClr val="accent6"/>
                </a:solidFill>
                <a:latin typeface="+mj-ea"/>
                <a:ea typeface="+mj-ea"/>
              </a:rPr>
              <a:t>選用</a:t>
            </a:r>
            <a:r>
              <a:rPr lang="en-US" altLang="zh-TW" b="1" dirty="0">
                <a:solidFill>
                  <a:schemeClr val="accent6"/>
                </a:solidFill>
                <a:latin typeface="+mj-ea"/>
                <a:ea typeface="+mj-ea"/>
              </a:rPr>
              <a:t>BASF </a:t>
            </a:r>
            <a:r>
              <a:rPr lang="en-US" altLang="zh-TW" b="1" dirty="0" err="1">
                <a:solidFill>
                  <a:schemeClr val="accent6"/>
                </a:solidFill>
                <a:latin typeface="+mj-ea"/>
                <a:ea typeface="+mj-ea"/>
              </a:rPr>
              <a:t>MasterEmaco</a:t>
            </a:r>
            <a:r>
              <a:rPr lang="en-US" altLang="zh-TW" b="1" dirty="0">
                <a:solidFill>
                  <a:schemeClr val="accent6"/>
                </a:solidFill>
                <a:latin typeface="+mj-ea"/>
                <a:ea typeface="+mj-ea"/>
              </a:rPr>
              <a:t> P157</a:t>
            </a:r>
            <a:r>
              <a:rPr lang="zh-TW" altLang="en-US" b="1" dirty="0">
                <a:solidFill>
                  <a:schemeClr val="accent6"/>
                </a:solidFill>
                <a:latin typeface="+mj-ea"/>
                <a:ea typeface="+mj-ea"/>
              </a:rPr>
              <a:t>防水膠漿混合英泥沙批平打鑿後之位置。</a:t>
            </a:r>
            <a:endParaRPr lang="zh-HK" altLang="en-US" b="1" dirty="0">
              <a:solidFill>
                <a:schemeClr val="accent6"/>
              </a:solidFill>
              <a:latin typeface="+mj-ea"/>
              <a:ea typeface="+mj-ea"/>
            </a:endParaRPr>
          </a:p>
        </p:txBody>
      </p:sp>
      <p:sp>
        <p:nvSpPr>
          <p:cNvPr id="11" name="文字方塊 10">
            <a:extLst>
              <a:ext uri="{FF2B5EF4-FFF2-40B4-BE49-F238E27FC236}"/>
            </a:extLst>
          </p:cNvPr>
          <p:cNvSpPr txBox="1"/>
          <p:nvPr/>
        </p:nvSpPr>
        <p:spPr>
          <a:xfrm>
            <a:off x="250825" y="2722563"/>
            <a:ext cx="2736850" cy="1631950"/>
          </a:xfrm>
          <a:prstGeom prst="rect">
            <a:avLst/>
          </a:prstGeom>
          <a:noFill/>
        </p:spPr>
        <p:txBody>
          <a:bodyPr>
            <a:spAutoFit/>
          </a:bodyPr>
          <a:lstStyle/>
          <a:p>
            <a:pPr algn="just" fontAlgn="auto">
              <a:spcBef>
                <a:spcPts val="0"/>
              </a:spcBef>
              <a:spcAft>
                <a:spcPts val="0"/>
              </a:spcAft>
              <a:defRPr/>
            </a:pPr>
            <a:r>
              <a:rPr lang="en-US" altLang="zh-HK" sz="2000" dirty="0">
                <a:solidFill>
                  <a:schemeClr val="accent5">
                    <a:lumMod val="75000"/>
                  </a:schemeClr>
                </a:solidFill>
                <a:cs typeface="Arial" panose="020B0604020202020204" pitchFamily="34" charset="0"/>
              </a:rPr>
              <a:t>Apply cement sand mix with </a:t>
            </a:r>
            <a:r>
              <a:rPr lang="en-US" altLang="zh-HK" sz="2000" dirty="0" err="1">
                <a:solidFill>
                  <a:schemeClr val="accent5">
                    <a:lumMod val="75000"/>
                  </a:schemeClr>
                </a:solidFill>
                <a:cs typeface="Arial" panose="020B0604020202020204" pitchFamily="34" charset="0"/>
              </a:rPr>
              <a:t>MasterEmaco</a:t>
            </a:r>
            <a:r>
              <a:rPr lang="en-US" altLang="zh-HK" sz="2000" dirty="0">
                <a:solidFill>
                  <a:schemeClr val="accent5">
                    <a:lumMod val="75000"/>
                  </a:schemeClr>
                </a:solidFill>
                <a:cs typeface="Arial" panose="020B0604020202020204" pitchFamily="34" charset="0"/>
              </a:rPr>
              <a:t> P157 bonding agent and allow to become tacky.</a:t>
            </a:r>
            <a:endParaRPr lang="zh-HK" altLang="en-US" sz="2000" dirty="0">
              <a:solidFill>
                <a:schemeClr val="accent5">
                  <a:lumMod val="75000"/>
                </a:schemeClr>
              </a:solidFill>
              <a:cs typeface="Arial" panose="020B0604020202020204" pitchFamily="34" charset="0"/>
            </a:endParaRPr>
          </a:p>
        </p:txBody>
      </p:sp>
      <p:pic>
        <p:nvPicPr>
          <p:cNvPr id="3" name="圖片 2">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5936" y="934284"/>
            <a:ext cx="4445566" cy="5923716"/>
          </a:xfrm>
          <a:prstGeom prst="rect">
            <a:avLst/>
          </a:prstGeom>
          <a:ln>
            <a:noFill/>
          </a:ln>
          <a:effectLst>
            <a:softEdge rad="112500"/>
          </a:effectLst>
        </p:spPr>
      </p:pic>
      <p:sp>
        <p:nvSpPr>
          <p:cNvPr id="40967"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6548" y="1773672"/>
            <a:ext cx="5317452" cy="3990583"/>
          </a:xfrm>
          <a:prstGeom prst="rect">
            <a:avLst/>
          </a:prstGeom>
          <a:ln>
            <a:noFill/>
          </a:ln>
          <a:effectLst>
            <a:softEdge rad="112500"/>
          </a:effectLst>
        </p:spPr>
      </p:pic>
      <p:pic>
        <p:nvPicPr>
          <p:cNvPr id="4" name="圖片 3">
            <a:extLst>
              <a:ext uri="{FF2B5EF4-FFF2-40B4-BE49-F238E27FC236}"/>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9" y="1722115"/>
            <a:ext cx="3851914" cy="5135885"/>
          </a:xfrm>
          <a:prstGeom prst="rect">
            <a:avLst/>
          </a:prstGeom>
          <a:ln>
            <a:noFill/>
          </a:ln>
          <a:effectLst>
            <a:softEdge rad="112500"/>
          </a:effectLst>
        </p:spPr>
      </p:pic>
      <p:sp>
        <p:nvSpPr>
          <p:cNvPr id="41990"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圖片 2">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492" y="919138"/>
            <a:ext cx="4464496" cy="5948941"/>
          </a:xfrm>
          <a:prstGeom prst="rect">
            <a:avLst/>
          </a:prstGeom>
          <a:ln>
            <a:noFill/>
          </a:ln>
          <a:effectLst>
            <a:softEdge rad="112500"/>
          </a:effectLst>
        </p:spPr>
      </p:pic>
      <p:sp>
        <p:nvSpPr>
          <p:cNvPr id="7" name="文字方塊 6">
            <a:extLst>
              <a:ext uri="{FF2B5EF4-FFF2-40B4-BE49-F238E27FC236}"/>
            </a:extLst>
          </p:cNvPr>
          <p:cNvSpPr txBox="1"/>
          <p:nvPr/>
        </p:nvSpPr>
        <p:spPr>
          <a:xfrm>
            <a:off x="250825" y="1773238"/>
            <a:ext cx="2736850" cy="923925"/>
          </a:xfrm>
          <a:prstGeom prst="rect">
            <a:avLst/>
          </a:prstGeom>
          <a:noFill/>
        </p:spPr>
        <p:txBody>
          <a:bodyPr>
            <a:spAutoFit/>
          </a:bodyPr>
          <a:lstStyle/>
          <a:p>
            <a:pPr fontAlgn="auto">
              <a:spcBef>
                <a:spcPts val="0"/>
              </a:spcBef>
              <a:spcAft>
                <a:spcPts val="0"/>
              </a:spcAft>
              <a:defRPr/>
            </a:pPr>
            <a:r>
              <a:rPr lang="zh-TW" altLang="en-US" b="1" dirty="0">
                <a:solidFill>
                  <a:schemeClr val="accent6"/>
                </a:solidFill>
                <a:latin typeface="+mj-ea"/>
                <a:ea typeface="+mj-ea"/>
              </a:rPr>
              <a:t>在出入水管周邊位置鎅鑿</a:t>
            </a:r>
            <a:r>
              <a:rPr lang="en-US" altLang="zh-TW" b="1" dirty="0">
                <a:solidFill>
                  <a:schemeClr val="accent6"/>
                </a:solidFill>
                <a:latin typeface="+mj-ea"/>
                <a:ea typeface="+mj-ea"/>
              </a:rPr>
              <a:t>V-cut</a:t>
            </a:r>
            <a:r>
              <a:rPr lang="zh-TW" altLang="en-US" b="1" dirty="0">
                <a:solidFill>
                  <a:schemeClr val="accent6"/>
                </a:solidFill>
                <a:latin typeface="+mj-ea"/>
                <a:ea typeface="+mj-ea"/>
              </a:rPr>
              <a:t>，然後用</a:t>
            </a:r>
            <a:r>
              <a:rPr lang="en-US" altLang="zh-TW" b="1" dirty="0">
                <a:solidFill>
                  <a:schemeClr val="accent6"/>
                </a:solidFill>
                <a:latin typeface="+mj-ea"/>
                <a:ea typeface="+mj-ea"/>
              </a:rPr>
              <a:t>TUFCO Max 500</a:t>
            </a:r>
            <a:r>
              <a:rPr lang="zh-TW" altLang="en-US" b="1" dirty="0">
                <a:solidFill>
                  <a:schemeClr val="accent6"/>
                </a:solidFill>
                <a:latin typeface="+mj-ea"/>
                <a:ea typeface="+mj-ea"/>
              </a:rPr>
              <a:t>環氧樹脂修補。</a:t>
            </a:r>
            <a:endParaRPr lang="zh-HK" altLang="en-US" b="1" dirty="0">
              <a:solidFill>
                <a:schemeClr val="accent6"/>
              </a:solidFill>
              <a:latin typeface="+mj-ea"/>
              <a:ea typeface="+mj-ea"/>
            </a:endParaRPr>
          </a:p>
        </p:txBody>
      </p:sp>
      <p:sp>
        <p:nvSpPr>
          <p:cNvPr id="9" name="文字方塊 8">
            <a:extLst>
              <a:ext uri="{FF2B5EF4-FFF2-40B4-BE49-F238E27FC236}"/>
            </a:extLst>
          </p:cNvPr>
          <p:cNvSpPr txBox="1"/>
          <p:nvPr/>
        </p:nvSpPr>
        <p:spPr>
          <a:xfrm>
            <a:off x="250825" y="2722563"/>
            <a:ext cx="2736850" cy="1323975"/>
          </a:xfrm>
          <a:prstGeom prst="rect">
            <a:avLst/>
          </a:prstGeom>
          <a:noFill/>
        </p:spPr>
        <p:txBody>
          <a:bodyPr>
            <a:spAutoFit/>
          </a:bodyPr>
          <a:lstStyle/>
          <a:p>
            <a:pPr algn="just" fontAlgn="auto">
              <a:spcBef>
                <a:spcPts val="0"/>
              </a:spcBef>
              <a:spcAft>
                <a:spcPts val="0"/>
              </a:spcAft>
              <a:defRPr/>
            </a:pPr>
            <a:r>
              <a:rPr lang="en-US" altLang="zh-HK" sz="2000" dirty="0">
                <a:solidFill>
                  <a:schemeClr val="accent5">
                    <a:lumMod val="75000"/>
                  </a:schemeClr>
                </a:solidFill>
                <a:cs typeface="Arial" panose="020B0604020202020204" pitchFamily="34" charset="0"/>
              </a:rPr>
              <a:t>V-cut along the pipe and repair / make good with MAX 500 epoxy mortar</a:t>
            </a:r>
            <a:endParaRPr lang="zh-HK" altLang="en-US" sz="2000" dirty="0">
              <a:solidFill>
                <a:schemeClr val="accent5">
                  <a:lumMod val="75000"/>
                </a:schemeClr>
              </a:solidFill>
              <a:cs typeface="Arial" panose="020B0604020202020204" pitchFamily="34" charset="0"/>
            </a:endParaRPr>
          </a:p>
        </p:txBody>
      </p:sp>
      <p:sp>
        <p:nvSpPr>
          <p:cNvPr id="43015"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字方塊 8">
            <a:extLst>
              <a:ext uri="{FF2B5EF4-FFF2-40B4-BE49-F238E27FC236}"/>
            </a:extLst>
          </p:cNvPr>
          <p:cNvSpPr txBox="1"/>
          <p:nvPr/>
        </p:nvSpPr>
        <p:spPr>
          <a:xfrm>
            <a:off x="280988" y="1716088"/>
            <a:ext cx="2952750" cy="646112"/>
          </a:xfrm>
          <a:prstGeom prst="rect">
            <a:avLst/>
          </a:prstGeom>
          <a:noFill/>
        </p:spPr>
        <p:txBody>
          <a:bodyPr>
            <a:spAutoFit/>
          </a:bodyPr>
          <a:lstStyle/>
          <a:p>
            <a:pPr fontAlgn="auto">
              <a:spcBef>
                <a:spcPts val="0"/>
              </a:spcBef>
              <a:spcAft>
                <a:spcPts val="0"/>
              </a:spcAft>
              <a:defRPr/>
            </a:pPr>
            <a:r>
              <a:rPr lang="zh-TW" altLang="en-US" b="1" dirty="0">
                <a:solidFill>
                  <a:schemeClr val="accent6"/>
                </a:solidFill>
                <a:latin typeface="+mj-ea"/>
                <a:ea typeface="+mj-ea"/>
              </a:rPr>
              <a:t>在處理好之表面</a:t>
            </a:r>
            <a:r>
              <a:rPr lang="zh-HK" altLang="en-US" b="1" dirty="0">
                <a:solidFill>
                  <a:schemeClr val="accent6"/>
                </a:solidFill>
                <a:latin typeface="+mj-ea"/>
                <a:ea typeface="+mj-ea"/>
              </a:rPr>
              <a:t>塗上一層</a:t>
            </a:r>
            <a:r>
              <a:rPr lang="en-US" altLang="zh-HK" b="1" dirty="0">
                <a:solidFill>
                  <a:schemeClr val="accent6"/>
                </a:solidFill>
                <a:latin typeface="+mj-ea"/>
                <a:ea typeface="+mj-ea"/>
              </a:rPr>
              <a:t>Primer EW</a:t>
            </a:r>
            <a:r>
              <a:rPr lang="zh-TW" altLang="en-US" b="1" dirty="0">
                <a:solidFill>
                  <a:schemeClr val="accent6"/>
                </a:solidFill>
                <a:latin typeface="+mj-ea"/>
                <a:ea typeface="+mj-ea"/>
              </a:rPr>
              <a:t>防水底油。</a:t>
            </a:r>
            <a:endParaRPr lang="zh-HK" altLang="en-US" b="1" dirty="0">
              <a:solidFill>
                <a:schemeClr val="accent6"/>
              </a:solidFill>
              <a:latin typeface="+mj-ea"/>
              <a:ea typeface="+mj-ea"/>
            </a:endParaRPr>
          </a:p>
        </p:txBody>
      </p:sp>
      <p:sp>
        <p:nvSpPr>
          <p:cNvPr id="10" name="文字方塊 9">
            <a:extLst>
              <a:ext uri="{FF2B5EF4-FFF2-40B4-BE49-F238E27FC236}"/>
            </a:extLst>
          </p:cNvPr>
          <p:cNvSpPr txBox="1"/>
          <p:nvPr/>
        </p:nvSpPr>
        <p:spPr>
          <a:xfrm>
            <a:off x="246063" y="2378075"/>
            <a:ext cx="2987675" cy="1016000"/>
          </a:xfrm>
          <a:prstGeom prst="rect">
            <a:avLst/>
          </a:prstGeom>
          <a:noFill/>
        </p:spPr>
        <p:txBody>
          <a:bodyPr>
            <a:spAutoFit/>
          </a:bodyPr>
          <a:lstStyle/>
          <a:p>
            <a:pPr algn="just" fontAlgn="auto">
              <a:spcBef>
                <a:spcPts val="0"/>
              </a:spcBef>
              <a:spcAft>
                <a:spcPts val="0"/>
              </a:spcAft>
              <a:defRPr/>
            </a:pPr>
            <a:r>
              <a:rPr lang="en-US" altLang="zh-HK" sz="2000" dirty="0">
                <a:solidFill>
                  <a:schemeClr val="accent5">
                    <a:lumMod val="75000"/>
                  </a:schemeClr>
                </a:solidFill>
                <a:cs typeface="Arial" panose="020B0604020202020204" pitchFamily="34" charset="0"/>
              </a:rPr>
              <a:t>Apply one coat of Primer EW on the well prepared surface</a:t>
            </a:r>
            <a:r>
              <a:rPr lang="en-US" altLang="zh-TW" sz="2000" dirty="0">
                <a:solidFill>
                  <a:schemeClr val="accent5">
                    <a:lumMod val="75000"/>
                  </a:schemeClr>
                </a:solidFill>
                <a:cs typeface="Arial" panose="020B0604020202020204" pitchFamily="34" charset="0"/>
              </a:rPr>
              <a:t>.</a:t>
            </a:r>
            <a:endParaRPr lang="zh-HK" altLang="en-US" sz="2000" dirty="0">
              <a:solidFill>
                <a:schemeClr val="accent5">
                  <a:lumMod val="75000"/>
                </a:schemeClr>
              </a:solidFill>
              <a:cs typeface="Arial" panose="020B0604020202020204" pitchFamily="34" charset="0"/>
            </a:endParaRPr>
          </a:p>
        </p:txBody>
      </p:sp>
      <p:pic>
        <p:nvPicPr>
          <p:cNvPr id="3" name="圖片 2">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9912" y="887413"/>
            <a:ext cx="4464751" cy="5949280"/>
          </a:xfrm>
          <a:prstGeom prst="rect">
            <a:avLst/>
          </a:prstGeom>
          <a:ln>
            <a:noFill/>
          </a:ln>
          <a:effectLst>
            <a:softEdge rad="112500"/>
          </a:effectLst>
        </p:spPr>
      </p:pic>
      <p:sp>
        <p:nvSpPr>
          <p:cNvPr id="44039"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p:txBody>
          <a:bodyPr/>
          <a:lstStyle/>
          <a:p>
            <a:r>
              <a:rPr lang="en-US" altLang="zh-TW" dirty="0" smtClean="0"/>
              <a:t>Moisture Meter</a:t>
            </a:r>
            <a:endParaRPr lang="zh-HK" altLang="en-US" dirty="0" smtClean="0"/>
          </a:p>
        </p:txBody>
      </p:sp>
      <p:pic>
        <p:nvPicPr>
          <p:cNvPr id="6147"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873375" y="1600200"/>
            <a:ext cx="3397250" cy="4525963"/>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圖片 2">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16" y="1913016"/>
            <a:ext cx="2834729" cy="4357155"/>
          </a:xfrm>
          <a:prstGeom prst="rect">
            <a:avLst/>
          </a:prstGeom>
          <a:ln>
            <a:noFill/>
          </a:ln>
          <a:effectLst>
            <a:softEdge rad="112500"/>
          </a:effectLst>
        </p:spPr>
      </p:pic>
      <p:pic>
        <p:nvPicPr>
          <p:cNvPr id="5" name="圖片 4">
            <a:extLst>
              <a:ext uri="{FF2B5EF4-FFF2-40B4-BE49-F238E27FC236}"/>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7225" y="1916832"/>
            <a:ext cx="3267047" cy="4353339"/>
          </a:xfrm>
          <a:prstGeom prst="rect">
            <a:avLst/>
          </a:prstGeom>
          <a:ln>
            <a:noFill/>
          </a:ln>
          <a:effectLst>
            <a:softEdge rad="112500"/>
          </a:effectLst>
        </p:spPr>
      </p:pic>
      <p:pic>
        <p:nvPicPr>
          <p:cNvPr id="9" name="圖片 8">
            <a:extLst>
              <a:ext uri="{FF2B5EF4-FFF2-40B4-BE49-F238E27FC236}"/>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6952" y="1913016"/>
            <a:ext cx="3267048" cy="4353341"/>
          </a:xfrm>
          <a:prstGeom prst="rect">
            <a:avLst/>
          </a:prstGeom>
          <a:ln>
            <a:noFill/>
          </a:ln>
          <a:effectLst>
            <a:softEdge rad="112500"/>
          </a:effectLst>
        </p:spPr>
      </p:pic>
      <p:sp>
        <p:nvSpPr>
          <p:cNvPr id="45063"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字方塊 8">
            <a:extLst>
              <a:ext uri="{FF2B5EF4-FFF2-40B4-BE49-F238E27FC236}"/>
            </a:extLst>
          </p:cNvPr>
          <p:cNvSpPr txBox="1"/>
          <p:nvPr/>
        </p:nvSpPr>
        <p:spPr>
          <a:xfrm>
            <a:off x="3203575" y="885825"/>
            <a:ext cx="5795963" cy="646113"/>
          </a:xfrm>
          <a:prstGeom prst="rect">
            <a:avLst/>
          </a:prstGeom>
          <a:noFill/>
        </p:spPr>
        <p:txBody>
          <a:bodyPr>
            <a:spAutoFit/>
          </a:bodyPr>
          <a:lstStyle/>
          <a:p>
            <a:pPr fontAlgn="auto">
              <a:spcBef>
                <a:spcPts val="0"/>
              </a:spcBef>
              <a:spcAft>
                <a:spcPts val="0"/>
              </a:spcAft>
              <a:defRPr/>
            </a:pPr>
            <a:r>
              <a:rPr lang="zh-TW" altLang="en-US" b="1" dirty="0">
                <a:solidFill>
                  <a:schemeClr val="accent6"/>
                </a:solidFill>
                <a:latin typeface="+mj-ea"/>
                <a:ea typeface="+mj-ea"/>
              </a:rPr>
              <a:t>塗上二層</a:t>
            </a:r>
            <a:r>
              <a:rPr lang="en-US" altLang="zh-TW" b="1" dirty="0" err="1">
                <a:solidFill>
                  <a:schemeClr val="accent6"/>
                </a:solidFill>
                <a:latin typeface="+mj-ea"/>
                <a:ea typeface="+mj-ea"/>
              </a:rPr>
              <a:t>Elastan</a:t>
            </a:r>
            <a:r>
              <a:rPr lang="en-US" altLang="zh-TW" b="1" dirty="0">
                <a:solidFill>
                  <a:schemeClr val="accent6"/>
                </a:solidFill>
                <a:latin typeface="+mj-ea"/>
                <a:ea typeface="+mj-ea"/>
              </a:rPr>
              <a:t> One-Part Polyurea PU(A) 1590W</a:t>
            </a:r>
            <a:r>
              <a:rPr lang="zh-TW" altLang="en-US" b="1" dirty="0">
                <a:solidFill>
                  <a:schemeClr val="accent6"/>
                </a:solidFill>
                <a:latin typeface="+mj-ea"/>
                <a:ea typeface="+mj-ea"/>
              </a:rPr>
              <a:t>彈性無縫防漏膜，同時加入抗裂聚脂網。</a:t>
            </a:r>
            <a:endParaRPr lang="zh-HK" altLang="en-US" b="1" dirty="0">
              <a:solidFill>
                <a:schemeClr val="accent6"/>
              </a:solidFill>
              <a:latin typeface="+mj-ea"/>
              <a:ea typeface="+mj-ea"/>
            </a:endParaRPr>
          </a:p>
        </p:txBody>
      </p:sp>
      <p:sp>
        <p:nvSpPr>
          <p:cNvPr id="10" name="文字方塊 9">
            <a:extLst>
              <a:ext uri="{FF2B5EF4-FFF2-40B4-BE49-F238E27FC236}"/>
            </a:extLst>
          </p:cNvPr>
          <p:cNvSpPr txBox="1"/>
          <p:nvPr/>
        </p:nvSpPr>
        <p:spPr>
          <a:xfrm>
            <a:off x="3203575" y="1531938"/>
            <a:ext cx="5795963" cy="1016000"/>
          </a:xfrm>
          <a:prstGeom prst="rect">
            <a:avLst/>
          </a:prstGeom>
          <a:noFill/>
        </p:spPr>
        <p:txBody>
          <a:bodyPr>
            <a:spAutoFit/>
          </a:bodyPr>
          <a:lstStyle/>
          <a:p>
            <a:pPr algn="just" fontAlgn="auto">
              <a:spcBef>
                <a:spcPts val="0"/>
              </a:spcBef>
              <a:spcAft>
                <a:spcPts val="0"/>
              </a:spcAft>
              <a:defRPr/>
            </a:pPr>
            <a:r>
              <a:rPr lang="en-US" altLang="zh-HK" sz="2000" dirty="0">
                <a:solidFill>
                  <a:schemeClr val="accent5">
                    <a:lumMod val="75000"/>
                  </a:schemeClr>
                </a:solidFill>
                <a:cs typeface="Arial" panose="020B0604020202020204" pitchFamily="34" charset="0"/>
              </a:rPr>
              <a:t>Hand apply the two coat of </a:t>
            </a:r>
            <a:r>
              <a:rPr lang="en-US" altLang="zh-HK" sz="2000" dirty="0" err="1">
                <a:solidFill>
                  <a:schemeClr val="accent5">
                    <a:lumMod val="75000"/>
                  </a:schemeClr>
                </a:solidFill>
                <a:cs typeface="Arial" panose="020B0604020202020204" pitchFamily="34" charset="0"/>
              </a:rPr>
              <a:t>Elastan</a:t>
            </a:r>
            <a:r>
              <a:rPr lang="en-US" altLang="zh-HK" sz="2000" dirty="0">
                <a:solidFill>
                  <a:schemeClr val="accent5">
                    <a:lumMod val="75000"/>
                  </a:schemeClr>
                </a:solidFill>
                <a:cs typeface="Arial" panose="020B0604020202020204" pitchFamily="34" charset="0"/>
              </a:rPr>
              <a:t> One-Part Polyurea PU(A) 1590W waterproofing coating. Embed polyester fabric  into the liquid Polyurea.</a:t>
            </a:r>
          </a:p>
        </p:txBody>
      </p:sp>
      <p:pic>
        <p:nvPicPr>
          <p:cNvPr id="3" name="圖片 2">
            <a:extLst>
              <a:ext uri="{FF2B5EF4-FFF2-40B4-BE49-F238E27FC236}"/>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484" y="2547461"/>
            <a:ext cx="7663180" cy="4310539"/>
          </a:xfrm>
          <a:prstGeom prst="rect">
            <a:avLst/>
          </a:prstGeom>
          <a:ln>
            <a:noFill/>
          </a:ln>
          <a:effectLst>
            <a:softEdge rad="112500"/>
          </a:effectLst>
        </p:spPr>
      </p:pic>
      <p:sp>
        <p:nvSpPr>
          <p:cNvPr id="46087"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3848" y="2736816"/>
            <a:ext cx="5998412" cy="3374107"/>
          </a:xfrm>
          <a:prstGeom prst="rect">
            <a:avLst/>
          </a:prstGeom>
          <a:ln>
            <a:noFill/>
          </a:ln>
          <a:effectLst>
            <a:softEdge rad="112500"/>
          </a:effectLst>
        </p:spPr>
      </p:pic>
      <p:pic>
        <p:nvPicPr>
          <p:cNvPr id="12" name="圖片 11">
            <a:extLst>
              <a:ext uri="{FF2B5EF4-FFF2-40B4-BE49-F238E27FC236}"/>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989741"/>
            <a:ext cx="3653478" cy="4868259"/>
          </a:xfrm>
          <a:prstGeom prst="rect">
            <a:avLst/>
          </a:prstGeom>
          <a:ln>
            <a:noFill/>
          </a:ln>
          <a:effectLst>
            <a:softEdge rad="112500"/>
          </a:effectLst>
        </p:spPr>
      </p:pic>
      <p:sp>
        <p:nvSpPr>
          <p:cNvPr id="47110"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字方塊 8">
            <a:extLst>
              <a:ext uri="{FF2B5EF4-FFF2-40B4-BE49-F238E27FC236}"/>
            </a:extLst>
          </p:cNvPr>
          <p:cNvSpPr txBox="1"/>
          <p:nvPr/>
        </p:nvSpPr>
        <p:spPr>
          <a:xfrm>
            <a:off x="261938" y="1882775"/>
            <a:ext cx="3189287" cy="923925"/>
          </a:xfrm>
          <a:prstGeom prst="rect">
            <a:avLst/>
          </a:prstGeom>
          <a:noFill/>
        </p:spPr>
        <p:txBody>
          <a:bodyPr>
            <a:spAutoFit/>
          </a:bodyPr>
          <a:lstStyle/>
          <a:p>
            <a:pPr fontAlgn="auto">
              <a:spcBef>
                <a:spcPts val="0"/>
              </a:spcBef>
              <a:spcAft>
                <a:spcPts val="0"/>
              </a:spcAft>
              <a:defRPr/>
            </a:pPr>
            <a:r>
              <a:rPr lang="zh-TW" altLang="en-US" b="1" dirty="0">
                <a:solidFill>
                  <a:schemeClr val="accent6"/>
                </a:solidFill>
                <a:latin typeface="+mj-ea"/>
                <a:ea typeface="+mj-ea"/>
              </a:rPr>
              <a:t>待第二層</a:t>
            </a:r>
            <a:r>
              <a:rPr lang="en-US" altLang="zh-TW" b="1" dirty="0">
                <a:solidFill>
                  <a:schemeClr val="accent6"/>
                </a:solidFill>
                <a:latin typeface="+mj-ea"/>
                <a:ea typeface="+mj-ea"/>
              </a:rPr>
              <a:t>PU(A) 1590W</a:t>
            </a:r>
            <a:r>
              <a:rPr lang="zh-TW" altLang="en-US" b="1" dirty="0">
                <a:solidFill>
                  <a:schemeClr val="accent6"/>
                </a:solidFill>
                <a:latin typeface="+mj-ea"/>
                <a:ea typeface="+mj-ea"/>
              </a:rPr>
              <a:t>彈性無縫防漏膜乾透後，塗上第三層</a:t>
            </a:r>
            <a:r>
              <a:rPr lang="en-US" altLang="zh-TW" b="1" dirty="0">
                <a:solidFill>
                  <a:schemeClr val="accent6"/>
                </a:solidFill>
                <a:latin typeface="+mj-ea"/>
                <a:ea typeface="+mj-ea"/>
              </a:rPr>
              <a:t>PU(A) 1590W</a:t>
            </a:r>
            <a:r>
              <a:rPr lang="zh-TW" altLang="en-US" b="1" dirty="0">
                <a:solidFill>
                  <a:schemeClr val="accent6"/>
                </a:solidFill>
                <a:latin typeface="+mj-ea"/>
                <a:ea typeface="+mj-ea"/>
              </a:rPr>
              <a:t>彈性無縫防漏膜。</a:t>
            </a:r>
            <a:endParaRPr lang="zh-HK" altLang="en-US" b="1" dirty="0">
              <a:solidFill>
                <a:schemeClr val="accent6"/>
              </a:solidFill>
              <a:latin typeface="+mj-ea"/>
              <a:ea typeface="+mj-ea"/>
            </a:endParaRPr>
          </a:p>
        </p:txBody>
      </p:sp>
      <p:sp>
        <p:nvSpPr>
          <p:cNvPr id="10" name="文字方塊 9">
            <a:extLst>
              <a:ext uri="{FF2B5EF4-FFF2-40B4-BE49-F238E27FC236}"/>
            </a:extLst>
          </p:cNvPr>
          <p:cNvSpPr txBox="1"/>
          <p:nvPr/>
        </p:nvSpPr>
        <p:spPr>
          <a:xfrm>
            <a:off x="261938" y="2979738"/>
            <a:ext cx="3133725" cy="1323975"/>
          </a:xfrm>
          <a:prstGeom prst="rect">
            <a:avLst/>
          </a:prstGeom>
          <a:noFill/>
        </p:spPr>
        <p:txBody>
          <a:bodyPr>
            <a:spAutoFit/>
          </a:bodyPr>
          <a:lstStyle/>
          <a:p>
            <a:pPr algn="just" fontAlgn="auto">
              <a:spcBef>
                <a:spcPts val="0"/>
              </a:spcBef>
              <a:spcAft>
                <a:spcPts val="0"/>
              </a:spcAft>
              <a:defRPr/>
            </a:pPr>
            <a:r>
              <a:rPr lang="en-US" altLang="zh-HK" sz="2000" dirty="0">
                <a:solidFill>
                  <a:schemeClr val="accent5">
                    <a:lumMod val="75000"/>
                  </a:schemeClr>
                </a:solidFill>
                <a:cs typeface="Arial" panose="020B0604020202020204" pitchFamily="34" charset="0"/>
              </a:rPr>
              <a:t>Hand apply the finish coat of </a:t>
            </a:r>
            <a:r>
              <a:rPr lang="en-US" altLang="zh-HK" sz="2000" dirty="0" err="1">
                <a:solidFill>
                  <a:schemeClr val="accent5">
                    <a:lumMod val="75000"/>
                  </a:schemeClr>
                </a:solidFill>
                <a:cs typeface="Arial" panose="020B0604020202020204" pitchFamily="34" charset="0"/>
              </a:rPr>
              <a:t>Elastan</a:t>
            </a:r>
            <a:r>
              <a:rPr lang="en-US" altLang="zh-HK" sz="2000" dirty="0">
                <a:solidFill>
                  <a:schemeClr val="accent5">
                    <a:lumMod val="75000"/>
                  </a:schemeClr>
                </a:solidFill>
                <a:cs typeface="Arial" panose="020B0604020202020204" pitchFamily="34" charset="0"/>
              </a:rPr>
              <a:t> One-Part Polyurea PU(A) 1590W waterproofing coating.</a:t>
            </a:r>
            <a:endParaRPr lang="zh-HK" altLang="en-US" sz="2000" dirty="0">
              <a:solidFill>
                <a:schemeClr val="accent5">
                  <a:lumMod val="75000"/>
                </a:schemeClr>
              </a:solidFill>
              <a:cs typeface="Arial" panose="020B0604020202020204" pitchFamily="34" charset="0"/>
            </a:endParaRPr>
          </a:p>
        </p:txBody>
      </p:sp>
      <p:pic>
        <p:nvPicPr>
          <p:cNvPr id="5" name="圖片 4">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928" y="880606"/>
            <a:ext cx="4461960" cy="5949280"/>
          </a:xfrm>
          <a:prstGeom prst="rect">
            <a:avLst/>
          </a:prstGeom>
          <a:ln>
            <a:noFill/>
          </a:ln>
          <a:effectLst>
            <a:softEdge rad="112500"/>
          </a:effectLst>
        </p:spPr>
      </p:pic>
      <p:sp>
        <p:nvSpPr>
          <p:cNvPr id="48135"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2894285"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TPCU6763">
            <a:hlinkClick r:id="" action="ppaction://media"/>
            <a:extLst>
              <a:ext uri="{FF2B5EF4-FFF2-40B4-BE49-F238E27FC236}"/>
            </a:extLst>
          </p:cNvPr>
          <p:cNvPicPr>
            <a:picLocks noRot="1" noChangeAspect="1"/>
          </p:cNvPicPr>
          <p:nvPr>
            <a:videoFile r:link="rId1"/>
          </p:nvPr>
        </p:nvPicPr>
        <p:blipFill>
          <a:blip r:embed="rId8"/>
          <a:stretch>
            <a:fillRect/>
          </a:stretch>
        </p:blipFill>
        <p:spPr>
          <a:xfrm>
            <a:off x="309563" y="1722115"/>
            <a:ext cx="3092017" cy="5172889"/>
          </a:xfrm>
          <a:prstGeom prst="rect">
            <a:avLst/>
          </a:prstGeom>
          <a:ln>
            <a:noFill/>
          </a:ln>
          <a:effectLst>
            <a:softEdge rad="112500"/>
          </a:effectLst>
        </p:spPr>
      </p:pic>
      <p:pic>
        <p:nvPicPr>
          <p:cNvPr id="6" name="圖片 5">
            <a:extLst>
              <a:ext uri="{FF2B5EF4-FFF2-40B4-BE49-F238E27FC236}"/>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8685" y="2420888"/>
            <a:ext cx="5937695" cy="3339953"/>
          </a:xfrm>
          <a:prstGeom prst="rect">
            <a:avLst/>
          </a:prstGeom>
          <a:ln>
            <a:noFill/>
          </a:ln>
          <a:effectLst>
            <a:softEdge rad="112500"/>
          </a:effectLst>
        </p:spPr>
      </p:pic>
      <p:sp>
        <p:nvSpPr>
          <p:cNvPr id="49158"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176225" y="841327"/>
          <a:ext cx="3686373" cy="86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圖片 2">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5656" y="1659337"/>
            <a:ext cx="6948264" cy="5211198"/>
          </a:xfrm>
          <a:prstGeom prst="rect">
            <a:avLst/>
          </a:prstGeom>
          <a:ln>
            <a:noFill/>
          </a:ln>
          <a:effectLst>
            <a:softEdge rad="112500"/>
          </a:effectLst>
        </p:spPr>
      </p:pic>
      <p:sp>
        <p:nvSpPr>
          <p:cNvPr id="50181"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pSp>
        <p:nvGrpSpPr>
          <p:cNvPr id="51203" name="群組 8"/>
          <p:cNvGrpSpPr>
            <a:grpSpLocks/>
          </p:cNvGrpSpPr>
          <p:nvPr/>
        </p:nvGrpSpPr>
        <p:grpSpPr bwMode="auto">
          <a:xfrm>
            <a:off x="250825" y="914400"/>
            <a:ext cx="3679825" cy="863600"/>
            <a:chOff x="0" y="0"/>
            <a:chExt cx="3679180" cy="864096"/>
          </a:xfrm>
        </p:grpSpPr>
        <p:sp>
          <p:nvSpPr>
            <p:cNvPr id="10" name="矩形: 圓角 9">
              <a:extLst>
                <a:ext uri="{FF2B5EF4-FFF2-40B4-BE49-F238E27FC236}"/>
              </a:extLst>
            </p:cNvPr>
            <p:cNvSpPr/>
            <p:nvPr/>
          </p:nvSpPr>
          <p:spPr>
            <a:xfrm>
              <a:off x="0" y="0"/>
              <a:ext cx="3679180" cy="864096"/>
            </a:xfrm>
            <a:prstGeom prst="roundRect">
              <a:avLst>
                <a:gd name="adj" fmla="val 10000"/>
              </a:avLst>
            </a:prstGeom>
            <a:solidFill>
              <a:schemeClr val="accent1">
                <a:alpha val="5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1" name="矩形: 圓角 4">
              <a:extLst>
                <a:ext uri="{FF2B5EF4-FFF2-40B4-BE49-F238E27FC236}"/>
              </a:extLst>
            </p:cNvPr>
            <p:cNvSpPr txBox="1"/>
            <p:nvPr/>
          </p:nvSpPr>
          <p:spPr>
            <a:xfrm>
              <a:off x="25396" y="25415"/>
              <a:ext cx="3628389" cy="813267"/>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spcAft>
                  <a:spcPts val="0"/>
                </a:spcAft>
                <a:defRPr/>
              </a:pPr>
              <a:r>
                <a:rPr lang="zh-TW" altLang="en-US" sz="1600" b="1" dirty="0">
                  <a:latin typeface="+mj-ea"/>
                  <a:ea typeface="+mj-ea"/>
                </a:rPr>
                <a:t>施工後水缸內之情況</a:t>
              </a:r>
              <a:endParaRPr lang="en-US" altLang="zh-TW" sz="1600" b="1" dirty="0">
                <a:latin typeface="+mj-ea"/>
                <a:ea typeface="+mj-ea"/>
              </a:endParaRPr>
            </a:p>
            <a:p>
              <a:pPr algn="ctr" defTabSz="711200">
                <a:spcAft>
                  <a:spcPts val="0"/>
                </a:spcAft>
                <a:defRPr/>
              </a:pPr>
              <a:r>
                <a:rPr lang="en-US" altLang="zh-TW" sz="1600" b="1" dirty="0">
                  <a:latin typeface="+mj-ea"/>
                  <a:ea typeface="+mj-ea"/>
                </a:rPr>
                <a:t>Job Site Condition After The Works</a:t>
              </a:r>
              <a:endParaRPr lang="zh-HK" sz="1600" dirty="0">
                <a:latin typeface="+mj-ea"/>
                <a:ea typeface="+mj-ea"/>
              </a:endParaRPr>
            </a:p>
          </p:txBody>
        </p:sp>
      </p:grpSp>
      <p:pic>
        <p:nvPicPr>
          <p:cNvPr id="3" name="圖片 2">
            <a:extLst>
              <a:ext uri="{FF2B5EF4-FFF2-40B4-BE49-F238E27FC236}"/>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 y="3429000"/>
            <a:ext cx="4572000" cy="3429000"/>
          </a:xfrm>
          <a:prstGeom prst="rect">
            <a:avLst/>
          </a:prstGeom>
          <a:ln>
            <a:noFill/>
          </a:ln>
          <a:effectLst>
            <a:softEdge rad="112500"/>
          </a:effectLst>
        </p:spPr>
      </p:pic>
      <p:pic>
        <p:nvPicPr>
          <p:cNvPr id="5" name="圖片 4">
            <a:extLst>
              <a:ext uri="{FF2B5EF4-FFF2-40B4-BE49-F238E27FC236}"/>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2833" y="1052736"/>
            <a:ext cx="5076056" cy="3807042"/>
          </a:xfrm>
          <a:prstGeom prst="rect">
            <a:avLst/>
          </a:prstGeom>
          <a:ln>
            <a:noFill/>
          </a:ln>
          <a:effectLst>
            <a:softEdge rad="112500"/>
          </a:effectLst>
        </p:spPr>
      </p:pic>
      <p:sp>
        <p:nvSpPr>
          <p:cNvPr id="51206"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506413" y="144463"/>
            <a:ext cx="863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endParaRPr lang="zh-TW" altLang="en-US" sz="2400">
              <a:solidFill>
                <a:srgbClr val="FFC000"/>
              </a:solidFill>
              <a:ea typeface="YouYuan"/>
              <a:cs typeface="YouYuan"/>
            </a:endParaRPr>
          </a:p>
        </p:txBody>
      </p:sp>
      <p:graphicFrame>
        <p:nvGraphicFramePr>
          <p:cNvPr id="8" name="資料庫圖表 7">
            <a:extLst>
              <a:ext uri="{FF2B5EF4-FFF2-40B4-BE49-F238E27FC236}"/>
            </a:extLst>
          </p:cNvPr>
          <p:cNvGraphicFramePr/>
          <p:nvPr/>
        </p:nvGraphicFramePr>
        <p:xfrm>
          <a:off x="309563" y="908720"/>
          <a:ext cx="3686373" cy="86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2228" name="群組 8"/>
          <p:cNvGrpSpPr>
            <a:grpSpLocks/>
          </p:cNvGrpSpPr>
          <p:nvPr/>
        </p:nvGrpSpPr>
        <p:grpSpPr bwMode="auto">
          <a:xfrm>
            <a:off x="179388" y="914400"/>
            <a:ext cx="3679825" cy="865188"/>
            <a:chOff x="0" y="0"/>
            <a:chExt cx="3679180" cy="864096"/>
          </a:xfrm>
        </p:grpSpPr>
        <p:sp>
          <p:nvSpPr>
            <p:cNvPr id="10" name="矩形: 圓角 9">
              <a:extLst>
                <a:ext uri="{FF2B5EF4-FFF2-40B4-BE49-F238E27FC236}"/>
              </a:extLst>
            </p:cNvPr>
            <p:cNvSpPr/>
            <p:nvPr/>
          </p:nvSpPr>
          <p:spPr>
            <a:xfrm>
              <a:off x="0" y="0"/>
              <a:ext cx="3679180" cy="864096"/>
            </a:xfrm>
            <a:prstGeom prst="roundRect">
              <a:avLst>
                <a:gd name="adj" fmla="val 10000"/>
              </a:avLst>
            </a:prstGeom>
            <a:solidFill>
              <a:schemeClr val="accent1">
                <a:alpha val="5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1" name="矩形: 圓角 4">
              <a:extLst>
                <a:ext uri="{FF2B5EF4-FFF2-40B4-BE49-F238E27FC236}"/>
              </a:extLst>
            </p:cNvPr>
            <p:cNvSpPr txBox="1"/>
            <p:nvPr/>
          </p:nvSpPr>
          <p:spPr>
            <a:xfrm>
              <a:off x="25396" y="25368"/>
              <a:ext cx="3628389" cy="813360"/>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spcAft>
                  <a:spcPts val="0"/>
                </a:spcAft>
                <a:defRPr/>
              </a:pPr>
              <a:r>
                <a:rPr lang="zh-TW" altLang="en-US" sz="1600" b="1" dirty="0">
                  <a:latin typeface="+mj-ea"/>
                  <a:ea typeface="+mj-ea"/>
                </a:rPr>
                <a:t>施工後水缸內之情況</a:t>
              </a:r>
              <a:endParaRPr lang="en-US" altLang="zh-TW" sz="1600" b="1" dirty="0">
                <a:latin typeface="+mj-ea"/>
                <a:ea typeface="+mj-ea"/>
              </a:endParaRPr>
            </a:p>
            <a:p>
              <a:pPr algn="ctr" defTabSz="711200">
                <a:spcAft>
                  <a:spcPts val="0"/>
                </a:spcAft>
                <a:defRPr/>
              </a:pPr>
              <a:r>
                <a:rPr lang="en-US" altLang="zh-TW" sz="1600" b="1" dirty="0">
                  <a:latin typeface="+mj-ea"/>
                  <a:ea typeface="+mj-ea"/>
                </a:rPr>
                <a:t>Job Site Condition After The Works</a:t>
              </a:r>
              <a:endParaRPr lang="zh-HK" sz="1600" dirty="0">
                <a:latin typeface="+mj-ea"/>
                <a:ea typeface="+mj-ea"/>
              </a:endParaRPr>
            </a:p>
          </p:txBody>
        </p:sp>
      </p:grpSp>
      <p:pic>
        <p:nvPicPr>
          <p:cNvPr id="5" name="圖片 4">
            <a:extLst>
              <a:ext uri="{FF2B5EF4-FFF2-40B4-BE49-F238E27FC236}"/>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095501"/>
            <a:ext cx="4860032" cy="3645024"/>
          </a:xfrm>
          <a:prstGeom prst="rect">
            <a:avLst/>
          </a:prstGeom>
          <a:ln>
            <a:noFill/>
          </a:ln>
          <a:effectLst>
            <a:softEdge rad="112500"/>
          </a:effectLst>
        </p:spPr>
      </p:pic>
      <p:pic>
        <p:nvPicPr>
          <p:cNvPr id="3" name="圖片 2">
            <a:extLst>
              <a:ext uri="{FF2B5EF4-FFF2-40B4-BE49-F238E27FC236}"/>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9979" y="940199"/>
            <a:ext cx="4764021" cy="3573016"/>
          </a:xfrm>
          <a:prstGeom prst="rect">
            <a:avLst/>
          </a:prstGeom>
          <a:ln>
            <a:noFill/>
          </a:ln>
          <a:effectLst>
            <a:softEdge rad="112500"/>
          </a:effectLst>
        </p:spPr>
      </p:pic>
      <p:sp>
        <p:nvSpPr>
          <p:cNvPr id="52231" name="文字方塊 1"/>
          <p:cNvSpPr txBox="1">
            <a:spLocks noChangeArrowheads="1"/>
          </p:cNvSpPr>
          <p:nvPr/>
        </p:nvSpPr>
        <p:spPr bwMode="auto">
          <a:xfrm>
            <a:off x="509588" y="117475"/>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4000" b="1">
                <a:solidFill>
                  <a:srgbClr val="3333CC"/>
                </a:solidFill>
                <a:latin typeface="Georgia" pitchFamily="18" charset="0"/>
                <a:ea typeface="標楷體" pitchFamily="65" charset="-120"/>
              </a:rPr>
              <a:t>消防水缸防漏工程</a:t>
            </a:r>
            <a:endParaRPr lang="zh-HK" altLang="en-US" sz="400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群組 13"/>
          <p:cNvGrpSpPr>
            <a:grpSpLocks/>
          </p:cNvGrpSpPr>
          <p:nvPr/>
        </p:nvGrpSpPr>
        <p:grpSpPr bwMode="auto">
          <a:xfrm>
            <a:off x="-22225" y="0"/>
            <a:ext cx="9090025" cy="6858000"/>
            <a:chOff x="-21771" y="1"/>
            <a:chExt cx="9089571" cy="6858001"/>
          </a:xfrm>
        </p:grpSpPr>
        <p:sp>
          <p:nvSpPr>
            <p:cNvPr id="2" name="矩形: 圓角化同側角落 1">
              <a:extLst>
                <a:ext uri="{FF2B5EF4-FFF2-40B4-BE49-F238E27FC236}"/>
              </a:extLst>
            </p:cNvPr>
            <p:cNvSpPr/>
            <p:nvPr/>
          </p:nvSpPr>
          <p:spPr>
            <a:xfrm rot="5400000">
              <a:off x="-2814215" y="2814669"/>
              <a:ext cx="6858001" cy="1228664"/>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3" name="矩形 2">
              <a:extLst>
                <a:ext uri="{FF2B5EF4-FFF2-40B4-BE49-F238E27FC236}"/>
              </a:extLst>
            </p:cNvPr>
            <p:cNvSpPr/>
            <p:nvPr/>
          </p:nvSpPr>
          <p:spPr>
            <a:xfrm>
              <a:off x="229041" y="228601"/>
              <a:ext cx="8814948"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pic>
          <p:nvPicPr>
            <p:cNvPr id="53260" name="圖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630" y="6524737"/>
              <a:ext cx="1022641" cy="29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6205" y="6441063"/>
              <a:ext cx="391595" cy="3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文字方塊 5"/>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sp>
          <p:nvSpPr>
            <p:cNvPr id="7" name="文字方塊 6">
              <a:extLst>
                <a:ext uri="{FF2B5EF4-FFF2-40B4-BE49-F238E27FC236}"/>
              </a:extLst>
            </p:cNvPr>
            <p:cNvSpPr txBox="1"/>
            <p:nvPr/>
          </p:nvSpPr>
          <p:spPr>
            <a:xfrm>
              <a:off x="1260865" y="6492877"/>
              <a:ext cx="6511600" cy="339725"/>
            </a:xfrm>
            <a:prstGeom prst="rect">
              <a:avLst/>
            </a:prstGeom>
            <a:noFill/>
          </p:spPr>
          <p:txBody>
            <a:bodyPr>
              <a:spAutoFit/>
            </a:bodyPr>
            <a:lstStyle/>
            <a:p>
              <a:pPr>
                <a:defRPr/>
              </a:pPr>
              <a:r>
                <a:rPr lang="en-CA" altLang="zh-HK" sz="1600" dirty="0">
                  <a:solidFill>
                    <a:prstClr val="black">
                      <a:lumMod val="50000"/>
                      <a:lumOff val="50000"/>
                    </a:prstClr>
                  </a:solidFill>
                  <a:latin typeface="+mn-lt"/>
                  <a:ea typeface="Adobe Gothic Std B" panose="020B0800000000000000" pitchFamily="34" charset="-128"/>
                </a:rPr>
                <a:t>IWM Nano-Waterproofing System vs. Water Seepage Problem in Buildings</a:t>
              </a:r>
              <a:endParaRPr lang="zh-HK" altLang="en-US" sz="1600" dirty="0">
                <a:solidFill>
                  <a:prstClr val="black">
                    <a:lumMod val="50000"/>
                    <a:lumOff val="50000"/>
                  </a:prstClr>
                </a:solidFill>
                <a:latin typeface="+mn-lt"/>
                <a:ea typeface="Adobe Gothic Std B" panose="020B0800000000000000" pitchFamily="34" charset="-128"/>
              </a:endParaRPr>
            </a:p>
          </p:txBody>
        </p:sp>
      </p:grpSp>
      <p:sp>
        <p:nvSpPr>
          <p:cNvPr id="23" name="文字方塊 22">
            <a:extLst>
              <a:ext uri="{FF2B5EF4-FFF2-40B4-BE49-F238E27FC236}"/>
            </a:extLst>
          </p:cNvPr>
          <p:cNvSpPr txBox="1"/>
          <p:nvPr/>
        </p:nvSpPr>
        <p:spPr>
          <a:xfrm>
            <a:off x="354013" y="374650"/>
            <a:ext cx="4751387" cy="369888"/>
          </a:xfrm>
          <a:prstGeom prst="rect">
            <a:avLst/>
          </a:prstGeom>
          <a:noFill/>
        </p:spPr>
        <p:txBody>
          <a:bodyPr>
            <a:spAutoFit/>
          </a:bodyPr>
          <a:lstStyle/>
          <a:p>
            <a:pPr>
              <a:defRPr/>
            </a:pPr>
            <a:r>
              <a:rPr lang="en-CA" altLang="zh-HK" b="1" dirty="0">
                <a:solidFill>
                  <a:schemeClr val="accent1">
                    <a:lumMod val="50000"/>
                  </a:schemeClr>
                </a:solidFill>
                <a:latin typeface="Arial Black" panose="020B0A04020102020204" pitchFamily="34" charset="0"/>
              </a:rPr>
              <a:t>Common Water Seepage Problems</a:t>
            </a:r>
            <a:endParaRPr lang="zh-HK" altLang="en-US" b="1" dirty="0">
              <a:solidFill>
                <a:schemeClr val="accent1">
                  <a:lumMod val="50000"/>
                </a:schemeClr>
              </a:solidFill>
              <a:latin typeface="Arial Black" panose="020B0A04020102020204" pitchFamily="34" charset="0"/>
            </a:endParaRPr>
          </a:p>
        </p:txBody>
      </p:sp>
      <p:pic>
        <p:nvPicPr>
          <p:cNvPr id="53252" name="圖片 9"/>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4713" y="1071563"/>
            <a:ext cx="37623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圖片 14"/>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903288" y="1089025"/>
            <a:ext cx="3668712"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圖片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0425" y="3721100"/>
            <a:ext cx="182562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圖片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21463" y="3721100"/>
            <a:ext cx="18256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字方塊 24">
            <a:extLst>
              <a:ext uri="{FF2B5EF4-FFF2-40B4-BE49-F238E27FC236}"/>
            </a:extLst>
          </p:cNvPr>
          <p:cNvSpPr txBox="1"/>
          <p:nvPr/>
        </p:nvSpPr>
        <p:spPr>
          <a:xfrm>
            <a:off x="354013" y="620713"/>
            <a:ext cx="3836987" cy="369887"/>
          </a:xfrm>
          <a:prstGeom prst="rect">
            <a:avLst/>
          </a:prstGeom>
          <a:noFill/>
        </p:spPr>
        <p:txBody>
          <a:bodyPr>
            <a:spAutoFit/>
          </a:bodyPr>
          <a:lstStyle/>
          <a:p>
            <a:pPr>
              <a:defRPr/>
            </a:pPr>
            <a:r>
              <a:rPr lang="en-US" altLang="zh-HK" b="1" dirty="0">
                <a:solidFill>
                  <a:srgbClr val="FF0000"/>
                </a:solidFill>
                <a:latin typeface="+mn-lt"/>
                <a:ea typeface="Arial Unicode MS" panose="020B0604020202020204" pitchFamily="34" charset="-120"/>
                <a:cs typeface="Arial Unicode MS" panose="020B0604020202020204" pitchFamily="34" charset="-120"/>
              </a:rPr>
              <a:t>Lift Pit &amp; Sump Pumps</a:t>
            </a:r>
            <a:endParaRPr lang="zh-HK" altLang="en-US" b="1" dirty="0">
              <a:solidFill>
                <a:srgbClr val="FF0000"/>
              </a:solidFill>
              <a:latin typeface="+mn-lt"/>
              <a:ea typeface="Arial Unicode MS" panose="020B0604020202020204" pitchFamily="34" charset="-120"/>
              <a:cs typeface="Arial Unicode MS" panose="020B0604020202020204" pitchFamily="34" charset="-120"/>
            </a:endParaRPr>
          </a:p>
        </p:txBody>
      </p:sp>
      <p:pic>
        <p:nvPicPr>
          <p:cNvPr id="53257" name="圖片 2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3288" y="3714750"/>
            <a:ext cx="3668712"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群組 31"/>
          <p:cNvGrpSpPr>
            <a:grpSpLocks/>
          </p:cNvGrpSpPr>
          <p:nvPr/>
        </p:nvGrpSpPr>
        <p:grpSpPr bwMode="auto">
          <a:xfrm>
            <a:off x="-23813" y="1588"/>
            <a:ext cx="9066213" cy="6858000"/>
            <a:chOff x="-21771" y="1"/>
            <a:chExt cx="9066230" cy="6858001"/>
          </a:xfrm>
        </p:grpSpPr>
        <p:sp>
          <p:nvSpPr>
            <p:cNvPr id="2" name="矩形: 圓角化同側角落 1">
              <a:extLst>
                <a:ext uri="{FF2B5EF4-FFF2-40B4-BE49-F238E27FC236}"/>
              </a:extLst>
            </p:cNvPr>
            <p:cNvSpPr/>
            <p:nvPr/>
          </p:nvSpPr>
          <p:spPr>
            <a:xfrm rot="5400000">
              <a:off x="-2814182" y="2814637"/>
              <a:ext cx="6858001" cy="1228728"/>
            </a:xfrm>
            <a:prstGeom prst="round2Same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3" name="矩形 2">
              <a:extLst>
                <a:ext uri="{FF2B5EF4-FFF2-40B4-BE49-F238E27FC236}"/>
              </a:extLst>
            </p:cNvPr>
            <p:cNvSpPr/>
            <p:nvPr/>
          </p:nvSpPr>
          <p:spPr>
            <a:xfrm>
              <a:off x="229055" y="228601"/>
              <a:ext cx="8815404"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54288" name="文字方塊 5"/>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grpSp>
      <p:sp>
        <p:nvSpPr>
          <p:cNvPr id="18" name="文字方塊 17">
            <a:extLst>
              <a:ext uri="{FF2B5EF4-FFF2-40B4-BE49-F238E27FC236}"/>
            </a:extLst>
          </p:cNvPr>
          <p:cNvSpPr txBox="1"/>
          <p:nvPr/>
        </p:nvSpPr>
        <p:spPr>
          <a:xfrm>
            <a:off x="1260475" y="6492875"/>
            <a:ext cx="6511925" cy="339725"/>
          </a:xfrm>
          <a:prstGeom prst="rect">
            <a:avLst/>
          </a:prstGeom>
          <a:noFill/>
        </p:spPr>
        <p:txBody>
          <a:bodyPr>
            <a:spAutoFit/>
          </a:bodyPr>
          <a:lstStyle/>
          <a:p>
            <a:pPr>
              <a:defRPr/>
            </a:pPr>
            <a:r>
              <a:rPr lang="en-CA" altLang="zh-HK" sz="1600" dirty="0">
                <a:solidFill>
                  <a:prstClr val="black">
                    <a:lumMod val="50000"/>
                    <a:lumOff val="50000"/>
                  </a:prstClr>
                </a:solidFill>
                <a:latin typeface="+mn-lt"/>
                <a:ea typeface="Adobe Gothic Std B" panose="020B0800000000000000" pitchFamily="34" charset="-128"/>
              </a:rPr>
              <a:t>IWM Nano-Waterproofing System vs. Water Seepage Problem in Buildings</a:t>
            </a:r>
            <a:endParaRPr lang="zh-HK" altLang="en-US" sz="1600" dirty="0">
              <a:solidFill>
                <a:prstClr val="black">
                  <a:lumMod val="50000"/>
                  <a:lumOff val="50000"/>
                </a:prstClr>
              </a:solidFill>
              <a:latin typeface="+mn-lt"/>
              <a:ea typeface="Adobe Gothic Std B" panose="020B0800000000000000" pitchFamily="34" charset="-128"/>
            </a:endParaRPr>
          </a:p>
        </p:txBody>
      </p:sp>
      <p:sp>
        <p:nvSpPr>
          <p:cNvPr id="19" name="文字方塊 18">
            <a:extLst>
              <a:ext uri="{FF2B5EF4-FFF2-40B4-BE49-F238E27FC236}"/>
            </a:extLst>
          </p:cNvPr>
          <p:cNvSpPr txBox="1"/>
          <p:nvPr/>
        </p:nvSpPr>
        <p:spPr>
          <a:xfrm>
            <a:off x="354013" y="374650"/>
            <a:ext cx="4751387" cy="369888"/>
          </a:xfrm>
          <a:prstGeom prst="rect">
            <a:avLst/>
          </a:prstGeom>
          <a:noFill/>
        </p:spPr>
        <p:txBody>
          <a:bodyPr>
            <a:spAutoFit/>
          </a:bodyPr>
          <a:lstStyle/>
          <a:p>
            <a:pPr>
              <a:defRPr/>
            </a:pPr>
            <a:r>
              <a:rPr lang="en-CA" altLang="zh-HK" b="1" dirty="0">
                <a:solidFill>
                  <a:schemeClr val="accent1">
                    <a:lumMod val="50000"/>
                  </a:schemeClr>
                </a:solidFill>
                <a:latin typeface="Arial Black" panose="020B0A04020102020204" pitchFamily="34" charset="0"/>
              </a:rPr>
              <a:t>Common Water Seepage Problems</a:t>
            </a:r>
            <a:endParaRPr lang="zh-HK" altLang="en-US" b="1" dirty="0">
              <a:solidFill>
                <a:schemeClr val="accent1">
                  <a:lumMod val="50000"/>
                </a:schemeClr>
              </a:solidFill>
              <a:latin typeface="Arial Black" panose="020B0A04020102020204" pitchFamily="34" charset="0"/>
            </a:endParaRPr>
          </a:p>
        </p:txBody>
      </p:sp>
      <p:sp>
        <p:nvSpPr>
          <p:cNvPr id="20" name="文字方塊 19">
            <a:extLst>
              <a:ext uri="{FF2B5EF4-FFF2-40B4-BE49-F238E27FC236}"/>
            </a:extLst>
          </p:cNvPr>
          <p:cNvSpPr txBox="1"/>
          <p:nvPr/>
        </p:nvSpPr>
        <p:spPr>
          <a:xfrm>
            <a:off x="354013" y="620713"/>
            <a:ext cx="3836987" cy="369887"/>
          </a:xfrm>
          <a:prstGeom prst="rect">
            <a:avLst/>
          </a:prstGeom>
          <a:noFill/>
        </p:spPr>
        <p:txBody>
          <a:bodyPr>
            <a:spAutoFit/>
          </a:bodyPr>
          <a:lstStyle/>
          <a:p>
            <a:pPr>
              <a:defRPr/>
            </a:pPr>
            <a:r>
              <a:rPr lang="en-US" altLang="zh-HK" b="1" dirty="0">
                <a:solidFill>
                  <a:srgbClr val="FF0000"/>
                </a:solidFill>
                <a:latin typeface="+mn-lt"/>
                <a:ea typeface="Arial Unicode MS" panose="020B0604020202020204" pitchFamily="34" charset="-120"/>
                <a:cs typeface="Arial Unicode MS" panose="020B0604020202020204" pitchFamily="34" charset="-120"/>
              </a:rPr>
              <a:t>Water Tank &amp; AC Rooms</a:t>
            </a:r>
            <a:endParaRPr lang="zh-HK" altLang="en-US" b="1" dirty="0">
              <a:solidFill>
                <a:srgbClr val="FF0000"/>
              </a:solidFill>
              <a:latin typeface="+mn-lt"/>
              <a:ea typeface="Arial Unicode MS" panose="020B0604020202020204" pitchFamily="34" charset="-120"/>
              <a:cs typeface="Arial Unicode MS" panose="020B0604020202020204" pitchFamily="34" charset="-120"/>
            </a:endParaRPr>
          </a:p>
        </p:txBody>
      </p:sp>
      <p:pic>
        <p:nvPicPr>
          <p:cNvPr id="54278" name="圖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36650"/>
            <a:ext cx="376872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圖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7963" y="4084638"/>
            <a:ext cx="1481137"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圖片 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6888" y="4095750"/>
            <a:ext cx="2544762"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圖片 36"/>
          <p:cNvPicPr>
            <a:picLocks noChangeAspect="1"/>
          </p:cNvPicPr>
          <p:nvPr/>
        </p:nvPicPr>
        <p:blipFill>
          <a:blip r:embed="rId5">
            <a:extLst>
              <a:ext uri="{28A0092B-C50C-407E-A947-70E740481C1C}">
                <a14:useLocalDpi xmlns:a14="http://schemas.microsoft.com/office/drawing/2010/main" val="0"/>
              </a:ext>
            </a:extLst>
          </a:blip>
          <a:srcRect t="25713"/>
          <a:stretch>
            <a:fillRect/>
          </a:stretch>
        </p:blipFill>
        <p:spPr bwMode="auto">
          <a:xfrm>
            <a:off x="6916738" y="4081463"/>
            <a:ext cx="19050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圖片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49750" y="1136650"/>
            <a:ext cx="4471988"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圖片 3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0213" y="4087813"/>
            <a:ext cx="2249487"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圖片 3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8888" y="6508750"/>
            <a:ext cx="10239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圖片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75688" y="6424613"/>
            <a:ext cx="3905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p:txBody>
          <a:bodyPr/>
          <a:lstStyle/>
          <a:p>
            <a:r>
              <a:rPr lang="en-US" altLang="zh-HK" dirty="0" err="1" smtClean="0"/>
              <a:t>Protimeter</a:t>
            </a:r>
            <a:endParaRPr lang="zh-HK" altLang="en-US" dirty="0" smtClean="0"/>
          </a:p>
        </p:txBody>
      </p:sp>
      <p:pic>
        <p:nvPicPr>
          <p:cNvPr id="7171"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843213" y="1557338"/>
            <a:ext cx="3395662" cy="4525962"/>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群組 2"/>
          <p:cNvGrpSpPr>
            <a:grpSpLocks/>
          </p:cNvGrpSpPr>
          <p:nvPr/>
        </p:nvGrpSpPr>
        <p:grpSpPr bwMode="auto">
          <a:xfrm>
            <a:off x="-19050" y="0"/>
            <a:ext cx="9066213" cy="6858000"/>
            <a:chOff x="-21771" y="1"/>
            <a:chExt cx="9066230" cy="6858001"/>
          </a:xfrm>
        </p:grpSpPr>
        <p:sp>
          <p:nvSpPr>
            <p:cNvPr id="2" name="矩形: 圓角化同側角落 1">
              <a:extLst>
                <a:ext uri="{FF2B5EF4-FFF2-40B4-BE49-F238E27FC236}"/>
              </a:extLst>
            </p:cNvPr>
            <p:cNvSpPr/>
            <p:nvPr/>
          </p:nvSpPr>
          <p:spPr>
            <a:xfrm rot="5400000">
              <a:off x="-2814182" y="2814637"/>
              <a:ext cx="6858001" cy="1228727"/>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21" name="矩形 20">
              <a:extLst>
                <a:ext uri="{FF2B5EF4-FFF2-40B4-BE49-F238E27FC236}"/>
              </a:extLst>
            </p:cNvPr>
            <p:cNvSpPr/>
            <p:nvPr/>
          </p:nvSpPr>
          <p:spPr>
            <a:xfrm>
              <a:off x="229054" y="228601"/>
              <a:ext cx="8815405"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55312" name="文字方塊 17"/>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grpSp>
      <p:pic>
        <p:nvPicPr>
          <p:cNvPr id="55299" name="圖片 4">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3825" y="2370138"/>
            <a:ext cx="2352675"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圖片 5">
            <a:hlinkClick r:id="rId5" action="ppaction://hlinkfile"/>
          </p:cNvPr>
          <p:cNvPicPr>
            <a:picLocks noChangeAspect="1"/>
          </p:cNvPicPr>
          <p:nvPr/>
        </p:nvPicPr>
        <p:blipFill>
          <a:blip r:embed="rId6">
            <a:extLst>
              <a:ext uri="{28A0092B-C50C-407E-A947-70E740481C1C}">
                <a14:useLocalDpi xmlns:a14="http://schemas.microsoft.com/office/drawing/2010/main" val="0"/>
              </a:ext>
            </a:extLst>
          </a:blip>
          <a:srcRect l="20219" t="7446" r="53181" b="28172"/>
          <a:stretch>
            <a:fillRect/>
          </a:stretch>
        </p:blipFill>
        <p:spPr bwMode="auto">
          <a:xfrm>
            <a:off x="4005263" y="1600200"/>
            <a:ext cx="235426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矩形 21"/>
          <p:cNvSpPr>
            <a:spLocks noChangeArrowheads="1"/>
          </p:cNvSpPr>
          <p:nvPr/>
        </p:nvSpPr>
        <p:spPr bwMode="auto">
          <a:xfrm>
            <a:off x="4808538" y="4887913"/>
            <a:ext cx="86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CA" altLang="zh-HK" sz="1400"/>
              <a:t>Before</a:t>
            </a:r>
            <a:endParaRPr lang="zh-HK" altLang="en-US" sz="1400"/>
          </a:p>
        </p:txBody>
      </p:sp>
      <p:sp>
        <p:nvSpPr>
          <p:cNvPr id="55302" name="矩形 23"/>
          <p:cNvSpPr>
            <a:spLocks noChangeArrowheads="1"/>
          </p:cNvSpPr>
          <p:nvPr/>
        </p:nvSpPr>
        <p:spPr bwMode="auto">
          <a:xfrm>
            <a:off x="7467600" y="5627688"/>
            <a:ext cx="70167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CA" altLang="zh-HK" sz="1400"/>
              <a:t>After</a:t>
            </a:r>
            <a:endParaRPr lang="zh-HK" altLang="en-US" sz="1400"/>
          </a:p>
        </p:txBody>
      </p:sp>
      <p:pic>
        <p:nvPicPr>
          <p:cNvPr id="55303" name="圖片 18"/>
          <p:cNvPicPr>
            <a:picLocks noChangeAspect="1"/>
          </p:cNvPicPr>
          <p:nvPr/>
        </p:nvPicPr>
        <p:blipFill>
          <a:blip r:embed="rId7">
            <a:extLst>
              <a:ext uri="{28A0092B-C50C-407E-A947-70E740481C1C}">
                <a14:useLocalDpi xmlns:a14="http://schemas.microsoft.com/office/drawing/2010/main" val="0"/>
              </a:ext>
            </a:extLst>
          </a:blip>
          <a:srcRect t="31940"/>
          <a:stretch>
            <a:fillRect/>
          </a:stretch>
        </p:blipFill>
        <p:spPr bwMode="auto">
          <a:xfrm>
            <a:off x="463550" y="1239838"/>
            <a:ext cx="3392488"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字方塊 22">
            <a:extLst>
              <a:ext uri="{FF2B5EF4-FFF2-40B4-BE49-F238E27FC236}"/>
            </a:extLst>
          </p:cNvPr>
          <p:cNvSpPr txBox="1"/>
          <p:nvPr/>
        </p:nvSpPr>
        <p:spPr>
          <a:xfrm>
            <a:off x="354013" y="374650"/>
            <a:ext cx="4751387" cy="369888"/>
          </a:xfrm>
          <a:prstGeom prst="rect">
            <a:avLst/>
          </a:prstGeom>
          <a:noFill/>
        </p:spPr>
        <p:txBody>
          <a:bodyPr>
            <a:spAutoFit/>
          </a:bodyPr>
          <a:lstStyle/>
          <a:p>
            <a:pPr>
              <a:defRPr/>
            </a:pPr>
            <a:r>
              <a:rPr lang="en-CA" altLang="zh-HK" b="1" dirty="0">
                <a:solidFill>
                  <a:schemeClr val="accent1">
                    <a:lumMod val="50000"/>
                  </a:schemeClr>
                </a:solidFill>
                <a:latin typeface="Arial Black" panose="020B0A04020102020204" pitchFamily="34" charset="0"/>
              </a:rPr>
              <a:t>Common Water Seepage Problems</a:t>
            </a:r>
            <a:endParaRPr lang="zh-HK" altLang="en-US" b="1" dirty="0">
              <a:solidFill>
                <a:schemeClr val="accent1">
                  <a:lumMod val="50000"/>
                </a:schemeClr>
              </a:solidFill>
              <a:latin typeface="Arial Black" panose="020B0A04020102020204" pitchFamily="34" charset="0"/>
            </a:endParaRPr>
          </a:p>
        </p:txBody>
      </p:sp>
      <p:sp>
        <p:nvSpPr>
          <p:cNvPr id="25" name="文字方塊 24">
            <a:extLst>
              <a:ext uri="{FF2B5EF4-FFF2-40B4-BE49-F238E27FC236}"/>
            </a:extLst>
          </p:cNvPr>
          <p:cNvSpPr txBox="1"/>
          <p:nvPr/>
        </p:nvSpPr>
        <p:spPr>
          <a:xfrm>
            <a:off x="354013" y="620713"/>
            <a:ext cx="8320087" cy="369887"/>
          </a:xfrm>
          <a:prstGeom prst="rect">
            <a:avLst/>
          </a:prstGeom>
          <a:noFill/>
        </p:spPr>
        <p:txBody>
          <a:bodyPr>
            <a:spAutoFit/>
          </a:bodyPr>
          <a:lstStyle/>
          <a:p>
            <a:pPr>
              <a:defRPr/>
            </a:pPr>
            <a:r>
              <a:rPr lang="en-US" altLang="zh-HK" b="1" dirty="0">
                <a:solidFill>
                  <a:srgbClr val="FF0000"/>
                </a:solidFill>
                <a:latin typeface="+mn-lt"/>
                <a:ea typeface="Arial Unicode MS" panose="020B0604020202020204" pitchFamily="34" charset="-120"/>
                <a:cs typeface="Arial Unicode MS" panose="020B0604020202020204" pitchFamily="34" charset="-120"/>
              </a:rPr>
              <a:t>Basement </a:t>
            </a:r>
            <a:r>
              <a:rPr lang="en-US" altLang="zh-TW" b="1" dirty="0">
                <a:solidFill>
                  <a:srgbClr val="FF0000"/>
                </a:solidFill>
                <a:latin typeface="+mn-lt"/>
                <a:ea typeface="Arial Unicode MS" panose="020B0604020202020204" pitchFamily="34" charset="-120"/>
                <a:cs typeface="Arial Unicode MS" panose="020B0604020202020204" pitchFamily="34" charset="-120"/>
              </a:rPr>
              <a:t>Waterproofing &amp; Deteriorated Concrete Restoration</a:t>
            </a:r>
            <a:endParaRPr lang="zh-HK" altLang="en-US" b="1" dirty="0">
              <a:solidFill>
                <a:srgbClr val="FF0000"/>
              </a:solidFill>
              <a:latin typeface="+mn-lt"/>
              <a:ea typeface="Arial Unicode MS" panose="020B0604020202020204" pitchFamily="34" charset="-120"/>
              <a:cs typeface="Arial Unicode MS" panose="020B0604020202020204" pitchFamily="34" charset="-120"/>
            </a:endParaRPr>
          </a:p>
        </p:txBody>
      </p:sp>
      <p:sp>
        <p:nvSpPr>
          <p:cNvPr id="26" name="文字方塊 25">
            <a:extLst>
              <a:ext uri="{FF2B5EF4-FFF2-40B4-BE49-F238E27FC236}"/>
            </a:extLst>
          </p:cNvPr>
          <p:cNvSpPr txBox="1"/>
          <p:nvPr/>
        </p:nvSpPr>
        <p:spPr>
          <a:xfrm>
            <a:off x="1260475" y="6492875"/>
            <a:ext cx="6511925" cy="339725"/>
          </a:xfrm>
          <a:prstGeom prst="rect">
            <a:avLst/>
          </a:prstGeom>
          <a:noFill/>
        </p:spPr>
        <p:txBody>
          <a:bodyPr>
            <a:spAutoFit/>
          </a:bodyPr>
          <a:lstStyle/>
          <a:p>
            <a:pPr>
              <a:defRPr/>
            </a:pPr>
            <a:r>
              <a:rPr lang="en-CA" altLang="zh-HK" sz="1600" dirty="0">
                <a:solidFill>
                  <a:prstClr val="black">
                    <a:lumMod val="50000"/>
                    <a:lumOff val="50000"/>
                  </a:prstClr>
                </a:solidFill>
                <a:latin typeface="+mn-lt"/>
                <a:ea typeface="Adobe Gothic Std B" panose="020B0800000000000000" pitchFamily="34" charset="-128"/>
              </a:rPr>
              <a:t>IWM Nano-Waterproofing System vs. Water Seepage Problem in Basement</a:t>
            </a:r>
            <a:endParaRPr lang="zh-HK" altLang="en-US" sz="1600" dirty="0">
              <a:solidFill>
                <a:prstClr val="black">
                  <a:lumMod val="50000"/>
                  <a:lumOff val="50000"/>
                </a:prstClr>
              </a:solidFill>
              <a:latin typeface="+mn-lt"/>
              <a:ea typeface="Adobe Gothic Std B" panose="020B0800000000000000" pitchFamily="34" charset="-128"/>
            </a:endParaRPr>
          </a:p>
        </p:txBody>
      </p:sp>
      <p:pic>
        <p:nvPicPr>
          <p:cNvPr id="55307" name="圖片 2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8888" y="6508750"/>
            <a:ext cx="10239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圖片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75688" y="6424613"/>
            <a:ext cx="3905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圖片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61113" y="2073275"/>
            <a:ext cx="14573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群組 2"/>
          <p:cNvGrpSpPr>
            <a:grpSpLocks/>
          </p:cNvGrpSpPr>
          <p:nvPr/>
        </p:nvGrpSpPr>
        <p:grpSpPr bwMode="auto">
          <a:xfrm>
            <a:off x="-22225" y="-15875"/>
            <a:ext cx="9088438" cy="6858000"/>
            <a:chOff x="-21771" y="1"/>
            <a:chExt cx="9089571" cy="6858001"/>
          </a:xfrm>
        </p:grpSpPr>
        <p:sp>
          <p:nvSpPr>
            <p:cNvPr id="2" name="矩形: 圓角化同側角落 1">
              <a:extLst>
                <a:ext uri="{FF2B5EF4-FFF2-40B4-BE49-F238E27FC236}"/>
              </a:extLst>
            </p:cNvPr>
            <p:cNvSpPr/>
            <p:nvPr/>
          </p:nvSpPr>
          <p:spPr>
            <a:xfrm rot="5400000">
              <a:off x="-2814104" y="2814562"/>
              <a:ext cx="6858001" cy="1228878"/>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21" name="矩形 20">
              <a:extLst>
                <a:ext uri="{FF2B5EF4-FFF2-40B4-BE49-F238E27FC236}"/>
              </a:extLst>
            </p:cNvPr>
            <p:cNvSpPr/>
            <p:nvPr/>
          </p:nvSpPr>
          <p:spPr>
            <a:xfrm>
              <a:off x="229085" y="228601"/>
              <a:ext cx="8814899"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pic>
          <p:nvPicPr>
            <p:cNvPr id="56333" name="圖片 10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630" y="6524737"/>
              <a:ext cx="1022641" cy="29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6205" y="6441063"/>
              <a:ext cx="391595" cy="3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5" name="文字方塊 17"/>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grpSp>
      <p:pic>
        <p:nvPicPr>
          <p:cNvPr id="56323" name="圖片 9">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rcRect t="13673"/>
          <a:stretch>
            <a:fillRect/>
          </a:stretch>
        </p:blipFill>
        <p:spPr bwMode="auto">
          <a:xfrm>
            <a:off x="4338638" y="1752600"/>
            <a:ext cx="449580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圖片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363" y="1725613"/>
            <a:ext cx="371792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extLst>
          </p:cNvPr>
          <p:cNvSpPr/>
          <p:nvPr/>
        </p:nvSpPr>
        <p:spPr>
          <a:xfrm>
            <a:off x="6324600" y="1568450"/>
            <a:ext cx="3324225" cy="522288"/>
          </a:xfrm>
          <a:prstGeom prst="rect">
            <a:avLst/>
          </a:prstGeom>
        </p:spPr>
        <p:txBody>
          <a:bodyPr>
            <a:spAutoFit/>
          </a:bodyPr>
          <a:lstStyle/>
          <a:p>
            <a:pPr>
              <a:defRPr/>
            </a:pPr>
            <a:r>
              <a:rPr lang="en-US" altLang="zh-HK" sz="1400" dirty="0">
                <a:latin typeface="+mn-lt"/>
                <a:ea typeface="Arial Unicode MS" panose="020B0604020202020204" pitchFamily="34" charset="-120"/>
                <a:cs typeface="Arial Unicode MS" panose="020B0604020202020204" pitchFamily="34" charset="-120"/>
              </a:rPr>
              <a:t>Hong Kong International Airport</a:t>
            </a:r>
          </a:p>
          <a:p>
            <a:pPr>
              <a:defRPr/>
            </a:pPr>
            <a:r>
              <a:rPr lang="en-US" altLang="zh-HK" sz="1400" dirty="0">
                <a:latin typeface="+mn-lt"/>
                <a:ea typeface="Arial Unicode MS" panose="020B0604020202020204" pitchFamily="34" charset="-120"/>
                <a:cs typeface="Arial Unicode MS" panose="020B0604020202020204" pitchFamily="34" charset="-120"/>
              </a:rPr>
              <a:t>Midfield Concourse -APM Tunnel  </a:t>
            </a:r>
          </a:p>
        </p:txBody>
      </p:sp>
      <p:pic>
        <p:nvPicPr>
          <p:cNvPr id="56326" name="圖片 21">
            <a:hlinkClick r:id="rId7" action="ppaction://hlinkfile"/>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28025" y="5562600"/>
            <a:ext cx="646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a:extLst>
              <a:ext uri="{FF2B5EF4-FFF2-40B4-BE49-F238E27FC236}"/>
            </a:extLst>
          </p:cNvPr>
          <p:cNvSpPr txBox="1"/>
          <p:nvPr/>
        </p:nvSpPr>
        <p:spPr>
          <a:xfrm>
            <a:off x="381000" y="381000"/>
            <a:ext cx="8512175" cy="646113"/>
          </a:xfrm>
          <a:prstGeom prst="rect">
            <a:avLst/>
          </a:prstGeom>
          <a:noFill/>
        </p:spPr>
        <p:txBody>
          <a:bodyPr>
            <a:spAutoFit/>
          </a:bodyPr>
          <a:lstStyle>
            <a:defPPr>
              <a:defRPr lang="de-DE"/>
            </a:defPPr>
            <a:lvl1pPr>
              <a:defRPr sz="1800" b="1">
                <a:solidFill>
                  <a:schemeClr val="accent1">
                    <a:lumMod val="50000"/>
                  </a:schemeClr>
                </a:solidFill>
                <a:latin typeface="Helvetica 55 Roman"/>
              </a:defRPr>
            </a:lvl1pPr>
          </a:lstStyle>
          <a:p>
            <a:pPr>
              <a:defRPr/>
            </a:pPr>
            <a:r>
              <a:rPr lang="en-CA" altLang="zh-HK" dirty="0">
                <a:latin typeface="Arial Black" panose="020B0A04020102020204" pitchFamily="34" charset="0"/>
              </a:rPr>
              <a:t>Case Study -  </a:t>
            </a:r>
            <a:endParaRPr lang="en-CA" altLang="zh-HK" dirty="0" smtClean="0">
              <a:latin typeface="Arial Black" panose="020B0A04020102020204" pitchFamily="34" charset="0"/>
            </a:endParaRPr>
          </a:p>
          <a:p>
            <a:pPr fontAlgn="auto">
              <a:spcAft>
                <a:spcPts val="0"/>
              </a:spcAft>
              <a:defRPr/>
            </a:pPr>
            <a:r>
              <a:rPr lang="en-US" altLang="zh-TW" dirty="0" smtClean="0">
                <a:solidFill>
                  <a:srgbClr val="FF0000"/>
                </a:solidFill>
                <a:latin typeface="+mn-lt"/>
                <a:ea typeface="Arial Unicode MS" panose="020B0604020202020204" pitchFamily="34" charset="-120"/>
                <a:cs typeface="Arial Unicode MS" panose="020B0604020202020204" pitchFamily="34" charset="-120"/>
              </a:rPr>
              <a:t>Failure Manhole Movement Joint &amp; Deteriorated Concrete Rejuvenated </a:t>
            </a:r>
            <a:r>
              <a:rPr lang="en-US" altLang="zh-HK" dirty="0" smtClean="0">
                <a:solidFill>
                  <a:srgbClr val="FF0000"/>
                </a:solidFill>
                <a:latin typeface="+mn-lt"/>
                <a:ea typeface="Arial Unicode MS" panose="020B0604020202020204" pitchFamily="34" charset="-120"/>
                <a:cs typeface="Arial Unicode MS" panose="020B0604020202020204" pitchFamily="34" charset="-120"/>
              </a:rPr>
              <a:t>by</a:t>
            </a:r>
            <a:r>
              <a:rPr lang="zh-TW" altLang="en-US" dirty="0" smtClean="0">
                <a:solidFill>
                  <a:srgbClr val="FF0000"/>
                </a:solidFill>
                <a:latin typeface="+mn-lt"/>
                <a:ea typeface="Arial Unicode MS" panose="020B0604020202020204" pitchFamily="34" charset="-120"/>
                <a:cs typeface="Arial Unicode MS" panose="020B0604020202020204" pitchFamily="34" charset="-120"/>
              </a:rPr>
              <a:t> </a:t>
            </a:r>
            <a:r>
              <a:rPr lang="en-CA" altLang="zh-HK" dirty="0" smtClean="0">
                <a:solidFill>
                  <a:srgbClr val="FF0000"/>
                </a:solidFill>
                <a:latin typeface="+mn-lt"/>
                <a:ea typeface="Arial Unicode MS" panose="020B0604020202020204" pitchFamily="34" charset="-120"/>
                <a:cs typeface="Arial Unicode MS" panose="020B0604020202020204" pitchFamily="34" charset="-120"/>
              </a:rPr>
              <a:t>IWM System</a:t>
            </a:r>
            <a:endParaRPr lang="en-CA" altLang="zh-HK" dirty="0">
              <a:solidFill>
                <a:srgbClr val="FF0000"/>
              </a:solidFill>
              <a:latin typeface="+mn-lt"/>
              <a:ea typeface="Arial Unicode MS" panose="020B0604020202020204" pitchFamily="34" charset="-120"/>
              <a:cs typeface="Arial Unicode MS" panose="020B0604020202020204" pitchFamily="34" charset="-120"/>
            </a:endParaRPr>
          </a:p>
        </p:txBody>
      </p:sp>
      <p:sp>
        <p:nvSpPr>
          <p:cNvPr id="4" name="矩形 3"/>
          <p:cNvSpPr/>
          <p:nvPr/>
        </p:nvSpPr>
        <p:spPr>
          <a:xfrm>
            <a:off x="6983413" y="5746750"/>
            <a:ext cx="1455737" cy="277813"/>
          </a:xfrm>
          <a:prstGeom prst="rect">
            <a:avLst/>
          </a:prstGeom>
        </p:spPr>
        <p:txBody>
          <a:bodyPr wrap="none">
            <a:spAutoFit/>
          </a:bodyPr>
          <a:lstStyle/>
          <a:p>
            <a:pPr>
              <a:defRPr/>
            </a:pPr>
            <a:r>
              <a:rPr lang="en-US" altLang="zh-HK" sz="1200" dirty="0">
                <a:solidFill>
                  <a:schemeClr val="accent6">
                    <a:lumMod val="75000"/>
                  </a:schemeClr>
                </a:solidFill>
                <a:latin typeface="+mn-lt"/>
              </a:rPr>
              <a:t>Water Leak (Movie)</a:t>
            </a:r>
          </a:p>
        </p:txBody>
      </p:sp>
      <p:pic>
        <p:nvPicPr>
          <p:cNvPr id="17" name="圖片 16">
            <a:hlinkClick r:id="rId4" action="ppaction://hlinkfile"/>
            <a:extLst>
              <a:ext uri="{FF2B5EF4-FFF2-40B4-BE49-F238E27FC236}"/>
            </a:extLst>
          </p:cNvPr>
          <p:cNvPicPr>
            <a:picLocks noChangeAspect="1"/>
          </p:cNvPicPr>
          <p:nvPr/>
        </p:nvPicPr>
        <p:blipFill rotWithShape="1">
          <a:blip r:embed="rId5">
            <a:duotone>
              <a:prstClr val="black"/>
              <a:schemeClr val="tx2">
                <a:tint val="45000"/>
                <a:satMod val="400000"/>
              </a:schemeClr>
            </a:duotone>
          </a:blip>
          <a:srcRect l="54150" t="-1" b="91683"/>
          <a:stretch/>
        </p:blipFill>
        <p:spPr>
          <a:xfrm>
            <a:off x="2045929" y="392464"/>
            <a:ext cx="3177236" cy="497761"/>
          </a:xfrm>
          <a:prstGeom prst="rect">
            <a:avLst/>
          </a:prstGeom>
        </p:spPr>
      </p:pic>
      <p:sp>
        <p:nvSpPr>
          <p:cNvPr id="19" name="文字方塊 18">
            <a:extLst>
              <a:ext uri="{FF2B5EF4-FFF2-40B4-BE49-F238E27FC236}"/>
            </a:extLst>
          </p:cNvPr>
          <p:cNvSpPr txBox="1"/>
          <p:nvPr/>
        </p:nvSpPr>
        <p:spPr>
          <a:xfrm>
            <a:off x="1260475" y="6492875"/>
            <a:ext cx="6511925" cy="339725"/>
          </a:xfrm>
          <a:prstGeom prst="rect">
            <a:avLst/>
          </a:prstGeom>
          <a:noFill/>
        </p:spPr>
        <p:txBody>
          <a:bodyPr>
            <a:spAutoFit/>
          </a:bodyPr>
          <a:lstStyle/>
          <a:p>
            <a:pPr>
              <a:defRPr/>
            </a:pPr>
            <a:r>
              <a:rPr lang="en-CA" altLang="zh-HK" sz="1600" dirty="0">
                <a:solidFill>
                  <a:prstClr val="black">
                    <a:lumMod val="50000"/>
                    <a:lumOff val="50000"/>
                  </a:prstClr>
                </a:solidFill>
                <a:latin typeface="+mn-lt"/>
                <a:ea typeface="Adobe Gothic Std B" panose="020B0800000000000000" pitchFamily="34" charset="-128"/>
              </a:rPr>
              <a:t>IWM Nano-Waterproofing System vs. Water Seepage Problem in Failed MJ</a:t>
            </a:r>
            <a:endParaRPr lang="zh-HK" altLang="en-US" sz="1600" dirty="0">
              <a:solidFill>
                <a:prstClr val="black">
                  <a:lumMod val="50000"/>
                  <a:lumOff val="50000"/>
                </a:prstClr>
              </a:solidFill>
              <a:latin typeface="+mn-lt"/>
              <a:ea typeface="Adobe Gothic Std B" panose="020B0800000000000000" pitchFamily="34" charset="-12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群組 2"/>
          <p:cNvGrpSpPr>
            <a:grpSpLocks/>
          </p:cNvGrpSpPr>
          <p:nvPr/>
        </p:nvGrpSpPr>
        <p:grpSpPr bwMode="auto">
          <a:xfrm>
            <a:off x="-20638" y="0"/>
            <a:ext cx="9088438" cy="6858000"/>
            <a:chOff x="-21771" y="1"/>
            <a:chExt cx="9089571" cy="6858001"/>
          </a:xfrm>
        </p:grpSpPr>
        <p:sp>
          <p:nvSpPr>
            <p:cNvPr id="2" name="矩形: 圓角化同側角落 1">
              <a:extLst>
                <a:ext uri="{FF2B5EF4-FFF2-40B4-BE49-F238E27FC236}"/>
              </a:extLst>
            </p:cNvPr>
            <p:cNvSpPr/>
            <p:nvPr/>
          </p:nvSpPr>
          <p:spPr>
            <a:xfrm rot="5400000">
              <a:off x="-2814103" y="2814562"/>
              <a:ext cx="6858001" cy="1228878"/>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21" name="矩形 20">
              <a:extLst>
                <a:ext uri="{FF2B5EF4-FFF2-40B4-BE49-F238E27FC236}"/>
              </a:extLst>
            </p:cNvPr>
            <p:cNvSpPr/>
            <p:nvPr/>
          </p:nvSpPr>
          <p:spPr>
            <a:xfrm>
              <a:off x="229086" y="228601"/>
              <a:ext cx="8814899"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pic>
          <p:nvPicPr>
            <p:cNvPr id="57359" name="圖片 10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630" y="6524737"/>
              <a:ext cx="1022641" cy="29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6205" y="6441063"/>
              <a:ext cx="391595" cy="3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1" name="文字方塊 17"/>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grpSp>
      <p:sp>
        <p:nvSpPr>
          <p:cNvPr id="15" name="文字方塊 14">
            <a:extLst>
              <a:ext uri="{FF2B5EF4-FFF2-40B4-BE49-F238E27FC236}"/>
            </a:extLst>
          </p:cNvPr>
          <p:cNvSpPr txBox="1"/>
          <p:nvPr/>
        </p:nvSpPr>
        <p:spPr>
          <a:xfrm>
            <a:off x="457200" y="381000"/>
            <a:ext cx="8229600" cy="646113"/>
          </a:xfrm>
          <a:prstGeom prst="rect">
            <a:avLst/>
          </a:prstGeom>
          <a:noFill/>
        </p:spPr>
        <p:txBody>
          <a:bodyPr>
            <a:spAutoFit/>
          </a:bodyPr>
          <a:lstStyle>
            <a:defPPr>
              <a:defRPr lang="de-DE"/>
            </a:defPPr>
            <a:lvl1pPr>
              <a:defRPr sz="1800" b="1">
                <a:solidFill>
                  <a:schemeClr val="accent1">
                    <a:lumMod val="50000"/>
                  </a:schemeClr>
                </a:solidFill>
                <a:latin typeface="Helvetica 55 Roman"/>
              </a:defRPr>
            </a:lvl1pPr>
          </a:lstStyle>
          <a:p>
            <a:pPr>
              <a:defRPr/>
            </a:pPr>
            <a:r>
              <a:rPr lang="en-CA" altLang="zh-HK" dirty="0">
                <a:latin typeface="Arial Black" panose="020B0A04020102020204" pitchFamily="34" charset="0"/>
              </a:rPr>
              <a:t>Case Study </a:t>
            </a:r>
          </a:p>
          <a:p>
            <a:pPr fontAlgn="auto">
              <a:spcAft>
                <a:spcPts val="0"/>
              </a:spcAft>
              <a:defRPr/>
            </a:pPr>
            <a:r>
              <a:rPr lang="en-US" altLang="zh-TW" dirty="0">
                <a:solidFill>
                  <a:srgbClr val="FF0000"/>
                </a:solidFill>
                <a:latin typeface="+mn-lt"/>
                <a:ea typeface="Arial Unicode MS" panose="020B0604020202020204" pitchFamily="34" charset="-120"/>
                <a:cs typeface="Arial Unicode MS" panose="020B0604020202020204" pitchFamily="34" charset="-120"/>
              </a:rPr>
              <a:t>Deteriorated Concrete – High Pressure Grout Injection </a:t>
            </a:r>
          </a:p>
        </p:txBody>
      </p:sp>
      <p:grpSp>
        <p:nvGrpSpPr>
          <p:cNvPr id="57348" name="群組 18"/>
          <p:cNvGrpSpPr>
            <a:grpSpLocks/>
          </p:cNvGrpSpPr>
          <p:nvPr/>
        </p:nvGrpSpPr>
        <p:grpSpPr bwMode="auto">
          <a:xfrm>
            <a:off x="838200" y="1090613"/>
            <a:ext cx="4006850" cy="1804987"/>
            <a:chOff x="931036" y="1070913"/>
            <a:chExt cx="12032582" cy="5457324"/>
          </a:xfrm>
        </p:grpSpPr>
        <p:pic>
          <p:nvPicPr>
            <p:cNvPr id="57355" name="圖片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1036" y="1070913"/>
              <a:ext cx="7601404" cy="545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圖片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114552" y="1679171"/>
              <a:ext cx="5457323" cy="424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349" name="圖片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960688"/>
            <a:ext cx="40386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圖片 27"/>
          <p:cNvPicPr>
            <a:picLocks noChangeAspect="1"/>
          </p:cNvPicPr>
          <p:nvPr/>
        </p:nvPicPr>
        <p:blipFill>
          <a:blip r:embed="rId7">
            <a:extLst>
              <a:ext uri="{28A0092B-C50C-407E-A947-70E740481C1C}">
                <a14:useLocalDpi xmlns:a14="http://schemas.microsoft.com/office/drawing/2010/main" val="0"/>
              </a:ext>
            </a:extLst>
          </a:blip>
          <a:srcRect l="7288"/>
          <a:stretch>
            <a:fillRect/>
          </a:stretch>
        </p:blipFill>
        <p:spPr bwMode="auto">
          <a:xfrm>
            <a:off x="5032375" y="1084263"/>
            <a:ext cx="3071813"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圖片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2975" y="6002338"/>
            <a:ext cx="16541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圖片 21">
            <a:hlinkClick r:id="rId9" action="ppaction://hlinkfile"/>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28025" y="5562600"/>
            <a:ext cx="646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23"/>
          <p:cNvSpPr/>
          <p:nvPr/>
        </p:nvSpPr>
        <p:spPr>
          <a:xfrm>
            <a:off x="6983413" y="5746750"/>
            <a:ext cx="1455737" cy="277813"/>
          </a:xfrm>
          <a:prstGeom prst="rect">
            <a:avLst/>
          </a:prstGeom>
        </p:spPr>
        <p:txBody>
          <a:bodyPr wrap="none">
            <a:spAutoFit/>
          </a:bodyPr>
          <a:lstStyle/>
          <a:p>
            <a:pPr>
              <a:defRPr/>
            </a:pPr>
            <a:r>
              <a:rPr lang="en-US" altLang="zh-HK" sz="1200" dirty="0">
                <a:solidFill>
                  <a:schemeClr val="accent6">
                    <a:lumMod val="75000"/>
                  </a:schemeClr>
                </a:solidFill>
                <a:latin typeface="+mn-lt"/>
              </a:rPr>
              <a:t>Water Leak (Movie)</a:t>
            </a:r>
          </a:p>
        </p:txBody>
      </p:sp>
      <p:sp>
        <p:nvSpPr>
          <p:cNvPr id="26" name="文字方塊 25">
            <a:extLst>
              <a:ext uri="{FF2B5EF4-FFF2-40B4-BE49-F238E27FC236}"/>
            </a:extLst>
          </p:cNvPr>
          <p:cNvSpPr txBox="1"/>
          <p:nvPr/>
        </p:nvSpPr>
        <p:spPr>
          <a:xfrm>
            <a:off x="1260475" y="6492875"/>
            <a:ext cx="6511925" cy="339725"/>
          </a:xfrm>
          <a:prstGeom prst="rect">
            <a:avLst/>
          </a:prstGeom>
          <a:noFill/>
        </p:spPr>
        <p:txBody>
          <a:bodyPr>
            <a:spAutoFit/>
          </a:bodyPr>
          <a:lstStyle/>
          <a:p>
            <a:pPr>
              <a:defRPr/>
            </a:pPr>
            <a:r>
              <a:rPr lang="en-CA" altLang="zh-HK" sz="1600" dirty="0">
                <a:solidFill>
                  <a:prstClr val="black">
                    <a:lumMod val="50000"/>
                    <a:lumOff val="50000"/>
                  </a:prstClr>
                </a:solidFill>
                <a:latin typeface="+mn-lt"/>
                <a:ea typeface="Adobe Gothic Std B" panose="020B0800000000000000" pitchFamily="34" charset="-128"/>
              </a:rPr>
              <a:t>IWM Nano-Waterproofing System vs. Water Seepage Problem in Basement</a:t>
            </a:r>
            <a:endParaRPr lang="zh-HK" altLang="en-US" sz="1600" dirty="0">
              <a:solidFill>
                <a:prstClr val="black">
                  <a:lumMod val="50000"/>
                  <a:lumOff val="50000"/>
                </a:prstClr>
              </a:solidFill>
              <a:latin typeface="+mn-lt"/>
              <a:ea typeface="Adobe Gothic Std B" panose="020B0800000000000000" pitchFamily="34" charset="-12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群組 2"/>
          <p:cNvGrpSpPr>
            <a:grpSpLocks/>
          </p:cNvGrpSpPr>
          <p:nvPr/>
        </p:nvGrpSpPr>
        <p:grpSpPr bwMode="auto">
          <a:xfrm>
            <a:off x="-22225" y="0"/>
            <a:ext cx="9090025" cy="6858000"/>
            <a:chOff x="-21771" y="1"/>
            <a:chExt cx="9089571" cy="6858001"/>
          </a:xfrm>
        </p:grpSpPr>
        <p:sp>
          <p:nvSpPr>
            <p:cNvPr id="2" name="矩形: 圓角化同側角落 1">
              <a:extLst>
                <a:ext uri="{FF2B5EF4-FFF2-40B4-BE49-F238E27FC236}"/>
              </a:extLst>
            </p:cNvPr>
            <p:cNvSpPr/>
            <p:nvPr/>
          </p:nvSpPr>
          <p:spPr>
            <a:xfrm rot="5400000">
              <a:off x="-2814215" y="2814669"/>
              <a:ext cx="6858001" cy="1228664"/>
            </a:xfrm>
            <a:prstGeom prst="round2Same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21" name="矩形 20">
              <a:extLst>
                <a:ext uri="{FF2B5EF4-FFF2-40B4-BE49-F238E27FC236}"/>
              </a:extLst>
            </p:cNvPr>
            <p:cNvSpPr/>
            <p:nvPr/>
          </p:nvSpPr>
          <p:spPr>
            <a:xfrm>
              <a:off x="229041" y="228601"/>
              <a:ext cx="8814948" cy="6248401"/>
            </a:xfrm>
            <a:prstGeom prst="rect">
              <a:avLst/>
            </a:prstGeom>
            <a:solidFill>
              <a:schemeClr val="accent4">
                <a:lumMod val="60000"/>
                <a:lumOff val="4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pic>
          <p:nvPicPr>
            <p:cNvPr id="58375" name="圖片 10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630" y="6524737"/>
              <a:ext cx="1022641" cy="29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6205" y="6441063"/>
              <a:ext cx="391595" cy="3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文字方塊 17"/>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grpSp>
      <p:pic>
        <p:nvPicPr>
          <p:cNvPr id="58371"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0388" y="2124075"/>
            <a:ext cx="71088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圖片 10"/>
          <p:cNvPicPr>
            <a:picLocks noChangeAspect="1"/>
          </p:cNvPicPr>
          <p:nvPr/>
        </p:nvPicPr>
        <p:blipFill>
          <a:blip r:embed="rId5">
            <a:extLst>
              <a:ext uri="{28A0092B-C50C-407E-A947-70E740481C1C}">
                <a14:useLocalDpi xmlns:a14="http://schemas.microsoft.com/office/drawing/2010/main" val="0"/>
              </a:ext>
            </a:extLst>
          </a:blip>
          <a:srcRect l="-2" r="49527" b="93463"/>
          <a:stretch>
            <a:fillRect/>
          </a:stretch>
        </p:blipFill>
        <p:spPr bwMode="auto">
          <a:xfrm>
            <a:off x="614363" y="1355725"/>
            <a:ext cx="51736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群組 3"/>
          <p:cNvGrpSpPr>
            <a:grpSpLocks/>
          </p:cNvGrpSpPr>
          <p:nvPr/>
        </p:nvGrpSpPr>
        <p:grpSpPr bwMode="auto">
          <a:xfrm>
            <a:off x="-22225" y="0"/>
            <a:ext cx="9090025" cy="6858000"/>
            <a:chOff x="-21771" y="1"/>
            <a:chExt cx="9089571" cy="6858001"/>
          </a:xfrm>
        </p:grpSpPr>
        <p:sp>
          <p:nvSpPr>
            <p:cNvPr id="5" name="矩形: 圓角化同側角落 4">
              <a:extLst>
                <a:ext uri="{FF2B5EF4-FFF2-40B4-BE49-F238E27FC236}"/>
              </a:extLst>
            </p:cNvPr>
            <p:cNvSpPr/>
            <p:nvPr/>
          </p:nvSpPr>
          <p:spPr>
            <a:xfrm rot="5400000">
              <a:off x="-2814215" y="2814669"/>
              <a:ext cx="6858001" cy="1228664"/>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6" name="矩形 5">
              <a:extLst>
                <a:ext uri="{FF2B5EF4-FFF2-40B4-BE49-F238E27FC236}"/>
              </a:extLst>
            </p:cNvPr>
            <p:cNvSpPr/>
            <p:nvPr/>
          </p:nvSpPr>
          <p:spPr>
            <a:xfrm>
              <a:off x="229041" y="228601"/>
              <a:ext cx="8814948"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pic>
          <p:nvPicPr>
            <p:cNvPr id="59403" name="圖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630" y="6524737"/>
              <a:ext cx="1022641" cy="29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6205" y="6441063"/>
              <a:ext cx="391595" cy="3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文字方塊 8"/>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grpSp>
      <p:pic>
        <p:nvPicPr>
          <p:cNvPr id="59395" name="圖片 1"/>
          <p:cNvPicPr>
            <a:picLocks noChangeAspect="1"/>
          </p:cNvPicPr>
          <p:nvPr/>
        </p:nvPicPr>
        <p:blipFill>
          <a:blip r:embed="rId4">
            <a:extLst>
              <a:ext uri="{28A0092B-C50C-407E-A947-70E740481C1C}">
                <a14:useLocalDpi xmlns:a14="http://schemas.microsoft.com/office/drawing/2010/main" val="0"/>
              </a:ext>
            </a:extLst>
          </a:blip>
          <a:srcRect t="7620" r="10216" b="80009"/>
          <a:stretch>
            <a:fillRect/>
          </a:stretch>
        </p:blipFill>
        <p:spPr bwMode="auto">
          <a:xfrm>
            <a:off x="847725" y="833438"/>
            <a:ext cx="75787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文字方塊 10"/>
          <p:cNvSpPr txBox="1">
            <a:spLocks noChangeArrowheads="1"/>
          </p:cNvSpPr>
          <p:nvPr/>
        </p:nvSpPr>
        <p:spPr bwMode="auto">
          <a:xfrm>
            <a:off x="465138" y="517525"/>
            <a:ext cx="834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CA" altLang="zh-HK" sz="1800" b="1">
                <a:solidFill>
                  <a:srgbClr val="C00000"/>
                </a:solidFill>
                <a:latin typeface="Arial Black" pitchFamily="34" charset="0"/>
              </a:rPr>
              <a:t>Mechanism of Concrete Cracking</a:t>
            </a:r>
          </a:p>
        </p:txBody>
      </p:sp>
      <p:pic>
        <p:nvPicPr>
          <p:cNvPr id="59397" name="圖片 12"/>
          <p:cNvPicPr>
            <a:picLocks noChangeAspect="1"/>
          </p:cNvPicPr>
          <p:nvPr/>
        </p:nvPicPr>
        <p:blipFill>
          <a:blip r:embed="rId5">
            <a:extLst>
              <a:ext uri="{28A0092B-C50C-407E-A947-70E740481C1C}">
                <a14:useLocalDpi xmlns:a14="http://schemas.microsoft.com/office/drawing/2010/main" val="0"/>
              </a:ext>
            </a:extLst>
          </a:blip>
          <a:srcRect r="47513" b="92178"/>
          <a:stretch>
            <a:fillRect/>
          </a:stretch>
        </p:blipFill>
        <p:spPr bwMode="auto">
          <a:xfrm>
            <a:off x="1233488" y="6503988"/>
            <a:ext cx="41798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8" name="群組 9"/>
          <p:cNvGrpSpPr>
            <a:grpSpLocks/>
          </p:cNvGrpSpPr>
          <p:nvPr/>
        </p:nvGrpSpPr>
        <p:grpSpPr bwMode="auto">
          <a:xfrm>
            <a:off x="1414463" y="1597025"/>
            <a:ext cx="6826250" cy="4451350"/>
            <a:chOff x="1555606" y="1804111"/>
            <a:chExt cx="6826394" cy="4451129"/>
          </a:xfrm>
        </p:grpSpPr>
        <p:pic>
          <p:nvPicPr>
            <p:cNvPr id="59399" name="圖片 11"/>
            <p:cNvPicPr>
              <a:picLocks noChangeAspect="1"/>
            </p:cNvPicPr>
            <p:nvPr/>
          </p:nvPicPr>
          <p:blipFill>
            <a:blip r:embed="rId4">
              <a:extLst>
                <a:ext uri="{28A0092B-C50C-407E-A947-70E740481C1C}">
                  <a14:useLocalDpi xmlns:a14="http://schemas.microsoft.com/office/drawing/2010/main" val="0"/>
                </a:ext>
              </a:extLst>
            </a:blip>
            <a:srcRect l="4021" t="21364" r="54453" b="302"/>
            <a:stretch>
              <a:fillRect/>
            </a:stretch>
          </p:blipFill>
          <p:spPr bwMode="auto">
            <a:xfrm>
              <a:off x="1555606" y="1804111"/>
              <a:ext cx="3581400" cy="443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圖片 13"/>
            <p:cNvPicPr>
              <a:picLocks noChangeAspect="1"/>
            </p:cNvPicPr>
            <p:nvPr/>
          </p:nvPicPr>
          <p:blipFill>
            <a:blip r:embed="rId4">
              <a:extLst>
                <a:ext uri="{28A0092B-C50C-407E-A947-70E740481C1C}">
                  <a14:useLocalDpi xmlns:a14="http://schemas.microsoft.com/office/drawing/2010/main" val="0"/>
                </a:ext>
              </a:extLst>
            </a:blip>
            <a:srcRect l="49068" t="19577" r="13016" b="2087"/>
            <a:stretch>
              <a:fillRect/>
            </a:stretch>
          </p:blipFill>
          <p:spPr bwMode="auto">
            <a:xfrm>
              <a:off x="5137006" y="1851321"/>
              <a:ext cx="3244994" cy="440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群組 7"/>
          <p:cNvGrpSpPr>
            <a:grpSpLocks/>
          </p:cNvGrpSpPr>
          <p:nvPr/>
        </p:nvGrpSpPr>
        <p:grpSpPr bwMode="auto">
          <a:xfrm>
            <a:off x="-44450" y="12700"/>
            <a:ext cx="9088438" cy="6858000"/>
            <a:chOff x="-21771" y="1"/>
            <a:chExt cx="9089571" cy="6858001"/>
          </a:xfrm>
        </p:grpSpPr>
        <p:sp>
          <p:nvSpPr>
            <p:cNvPr id="2" name="矩形: 圓角化同側角落 1">
              <a:extLst>
                <a:ext uri="{FF2B5EF4-FFF2-40B4-BE49-F238E27FC236}"/>
              </a:extLst>
            </p:cNvPr>
            <p:cNvSpPr/>
            <p:nvPr/>
          </p:nvSpPr>
          <p:spPr>
            <a:xfrm rot="5400000">
              <a:off x="-2814104" y="2814562"/>
              <a:ext cx="6858001" cy="122887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3" name="矩形 2">
              <a:extLst>
                <a:ext uri="{FF2B5EF4-FFF2-40B4-BE49-F238E27FC236}"/>
              </a:extLst>
            </p:cNvPr>
            <p:cNvSpPr/>
            <p:nvPr/>
          </p:nvSpPr>
          <p:spPr>
            <a:xfrm>
              <a:off x="229085" y="228601"/>
              <a:ext cx="8814899"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pic>
          <p:nvPicPr>
            <p:cNvPr id="60429" name="圖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0630" y="6524737"/>
              <a:ext cx="1022641" cy="29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圖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76205" y="6441063"/>
              <a:ext cx="391595" cy="3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1" name="文字方塊 5"/>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grpSp>
      <p:sp>
        <p:nvSpPr>
          <p:cNvPr id="60419" name="文字方塊 18"/>
          <p:cNvSpPr txBox="1">
            <a:spLocks noChangeArrowheads="1"/>
          </p:cNvSpPr>
          <p:nvPr/>
        </p:nvSpPr>
        <p:spPr bwMode="auto">
          <a:xfrm>
            <a:off x="465138" y="560388"/>
            <a:ext cx="8342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CA" altLang="zh-HK" sz="1800" b="1">
                <a:solidFill>
                  <a:srgbClr val="C00000"/>
                </a:solidFill>
                <a:latin typeface="Arial Black" pitchFamily="34" charset="0"/>
              </a:rPr>
              <a:t>Mechanism of Concrete Cracking</a:t>
            </a:r>
          </a:p>
        </p:txBody>
      </p:sp>
      <p:pic>
        <p:nvPicPr>
          <p:cNvPr id="60420" name="Picture 3" descr="Alkali-Silicon Att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3975" y="585788"/>
            <a:ext cx="35417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000" y="3873500"/>
            <a:ext cx="27717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5" descr="Fig - Depth of Carbonation Vs 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3975" y="4037013"/>
            <a:ext cx="3770313"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6" descr="Concrete-Cl Attack"/>
          <p:cNvPicPr>
            <a:picLocks noChangeAspect="1" noChangeArrowheads="1"/>
          </p:cNvPicPr>
          <p:nvPr/>
        </p:nvPicPr>
        <p:blipFill>
          <a:blip r:embed="rId8" cstate="print">
            <a:extLst>
              <a:ext uri="{28A0092B-C50C-407E-A947-70E740481C1C}">
                <a14:useLocalDpi xmlns:a14="http://schemas.microsoft.com/office/drawing/2010/main" val="0"/>
              </a:ext>
            </a:extLst>
          </a:blip>
          <a:srcRect b="62144"/>
          <a:stretch>
            <a:fillRect/>
          </a:stretch>
        </p:blipFill>
        <p:spPr bwMode="auto">
          <a:xfrm>
            <a:off x="3660775" y="5561013"/>
            <a:ext cx="1584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7">
            <a:extLst>
              <a:ext uri="{FF2B5EF4-FFF2-40B4-BE49-F238E27FC236}"/>
            </a:extLst>
          </p:cNvPr>
          <p:cNvSpPr>
            <a:spLocks noChangeArrowheads="1"/>
          </p:cNvSpPr>
          <p:nvPr/>
        </p:nvSpPr>
        <p:spPr bwMode="auto">
          <a:xfrm>
            <a:off x="889000" y="1296988"/>
            <a:ext cx="3386138" cy="2224087"/>
          </a:xfrm>
          <a:prstGeom prst="rect">
            <a:avLst/>
          </a:prstGeom>
          <a:noFill/>
          <a:ln w="9525">
            <a:noFill/>
            <a:miter lim="800000"/>
            <a:headEnd/>
            <a:tailEnd/>
          </a:ln>
          <a:effectLst/>
        </p:spPr>
        <p:txBody>
          <a:bodyPr anchor="ctr">
            <a:spAutoFit/>
          </a:bodyPr>
          <a:lstStyle/>
          <a:p>
            <a:pPr marL="177800" lvl="1" indent="-177800">
              <a:buFontTx/>
              <a:buAutoNum type="arabicPeriod"/>
              <a:defRPr/>
            </a:pPr>
            <a:r>
              <a:rPr lang="en-US" altLang="zh-TW" sz="1600" b="1" dirty="0">
                <a:solidFill>
                  <a:prstClr val="black"/>
                </a:solidFill>
                <a:latin typeface="Times New Roman" pitchFamily="18" charset="0"/>
                <a:cs typeface="Times New Roman" pitchFamily="18" charset="0"/>
              </a:rPr>
              <a:t>Corrosion of Reinforcement</a:t>
            </a:r>
            <a:endParaRPr lang="en-US" altLang="zh-TW" sz="1050" dirty="0">
              <a:solidFill>
                <a:prstClr val="black"/>
              </a:solidFill>
              <a:cs typeface="新細明體" pitchFamily="18" charset="-120"/>
            </a:endParaRPr>
          </a:p>
          <a:p>
            <a:pPr marL="635000" lvl="1" indent="-177800">
              <a:buFontTx/>
              <a:buChar char="•"/>
              <a:tabLst>
                <a:tab pos="457200" algn="l"/>
              </a:tabLst>
              <a:defRPr/>
            </a:pPr>
            <a:r>
              <a:rPr lang="en-US" altLang="zh-TW" sz="1600" dirty="0">
                <a:solidFill>
                  <a:prstClr val="black"/>
                </a:solidFill>
                <a:latin typeface="Times New Roman" pitchFamily="18" charset="0"/>
                <a:cs typeface="Times New Roman" pitchFamily="18" charset="0"/>
              </a:rPr>
              <a:t>Oxidation</a:t>
            </a:r>
          </a:p>
          <a:p>
            <a:pPr marL="635000" lvl="1" indent="-177800">
              <a:buFontTx/>
              <a:buChar char="•"/>
              <a:tabLst>
                <a:tab pos="457200" algn="l"/>
              </a:tabLst>
              <a:defRPr/>
            </a:pPr>
            <a:endParaRPr lang="en-US" altLang="zh-TW" sz="1050" dirty="0">
              <a:solidFill>
                <a:prstClr val="black"/>
              </a:solidFill>
              <a:cs typeface="新細明體" pitchFamily="18" charset="-120"/>
            </a:endParaRPr>
          </a:p>
          <a:p>
            <a:pPr marL="177800" lvl="1" indent="-177800">
              <a:tabLst>
                <a:tab pos="457200" algn="l"/>
              </a:tabLst>
              <a:defRPr/>
            </a:pPr>
            <a:r>
              <a:rPr lang="en-US" altLang="zh-TW" sz="1600" b="1" dirty="0">
                <a:solidFill>
                  <a:prstClr val="black"/>
                </a:solidFill>
                <a:latin typeface="Times New Roman" pitchFamily="18" charset="0"/>
                <a:cs typeface="Times New Roman" pitchFamily="18" charset="0"/>
              </a:rPr>
              <a:t>2. Chemical Attack</a:t>
            </a:r>
            <a:endParaRPr lang="en-US" altLang="zh-TW" sz="1050" dirty="0">
              <a:solidFill>
                <a:prstClr val="black"/>
              </a:solidFill>
              <a:cs typeface="新細明體" pitchFamily="18" charset="-120"/>
            </a:endParaRPr>
          </a:p>
          <a:p>
            <a:pPr marL="635000" lvl="1" indent="-177800">
              <a:buFontTx/>
              <a:buChar char="•"/>
              <a:tabLst>
                <a:tab pos="457200" algn="l"/>
              </a:tabLst>
              <a:defRPr/>
            </a:pPr>
            <a:r>
              <a:rPr lang="en-US" altLang="zh-TW" sz="1600" dirty="0">
                <a:solidFill>
                  <a:prstClr val="black"/>
                </a:solidFill>
                <a:latin typeface="Times New Roman" pitchFamily="18" charset="0"/>
                <a:cs typeface="Times New Roman" pitchFamily="18" charset="0"/>
              </a:rPr>
              <a:t>Carbonation</a:t>
            </a:r>
            <a:endParaRPr lang="en-US" altLang="zh-TW" sz="1050" dirty="0">
              <a:solidFill>
                <a:prstClr val="black"/>
              </a:solidFill>
              <a:cs typeface="新細明體" pitchFamily="18" charset="-120"/>
            </a:endParaRPr>
          </a:p>
          <a:p>
            <a:pPr marL="635000" lvl="1" indent="-177800">
              <a:buFontTx/>
              <a:buChar char="•"/>
              <a:tabLst>
                <a:tab pos="457200" algn="l"/>
              </a:tabLst>
              <a:defRPr/>
            </a:pPr>
            <a:r>
              <a:rPr lang="en-US" altLang="zh-TW" sz="1600" dirty="0">
                <a:solidFill>
                  <a:prstClr val="black"/>
                </a:solidFill>
                <a:latin typeface="Times New Roman" pitchFamily="18" charset="0"/>
                <a:cs typeface="Times New Roman" pitchFamily="18" charset="0"/>
              </a:rPr>
              <a:t>Chloride Attack</a:t>
            </a:r>
            <a:endParaRPr lang="en-US" altLang="zh-TW" sz="1050" dirty="0">
              <a:solidFill>
                <a:prstClr val="black"/>
              </a:solidFill>
              <a:cs typeface="新細明體" pitchFamily="18" charset="-120"/>
            </a:endParaRPr>
          </a:p>
          <a:p>
            <a:pPr marL="635000" lvl="1" indent="-177800">
              <a:buFontTx/>
              <a:buChar char="•"/>
              <a:tabLst>
                <a:tab pos="457200" algn="l"/>
              </a:tabLst>
              <a:defRPr/>
            </a:pPr>
            <a:r>
              <a:rPr lang="en-US" altLang="zh-TW" sz="1600" dirty="0" err="1">
                <a:solidFill>
                  <a:prstClr val="black"/>
                </a:solidFill>
                <a:latin typeface="Times New Roman" pitchFamily="18" charset="0"/>
                <a:cs typeface="Times New Roman" pitchFamily="18" charset="0"/>
              </a:rPr>
              <a:t>Sulphate</a:t>
            </a:r>
            <a:r>
              <a:rPr lang="en-US" altLang="zh-TW" sz="1600" dirty="0">
                <a:solidFill>
                  <a:prstClr val="black"/>
                </a:solidFill>
                <a:latin typeface="Times New Roman" pitchFamily="18" charset="0"/>
                <a:cs typeface="Times New Roman" pitchFamily="18" charset="0"/>
              </a:rPr>
              <a:t> Attack</a:t>
            </a:r>
            <a:endParaRPr lang="en-US" altLang="zh-TW" sz="1050" dirty="0">
              <a:solidFill>
                <a:prstClr val="black"/>
              </a:solidFill>
              <a:cs typeface="新細明體" pitchFamily="18" charset="-120"/>
            </a:endParaRPr>
          </a:p>
          <a:p>
            <a:pPr marL="635000" lvl="1" indent="-177800">
              <a:buFontTx/>
              <a:buChar char="•"/>
              <a:tabLst>
                <a:tab pos="457200" algn="l"/>
              </a:tabLst>
              <a:defRPr/>
            </a:pPr>
            <a:r>
              <a:rPr lang="en-US" altLang="zh-TW" sz="1600" dirty="0">
                <a:solidFill>
                  <a:prstClr val="black"/>
                </a:solidFill>
                <a:latin typeface="Times New Roman" pitchFamily="18" charset="0"/>
                <a:cs typeface="Times New Roman" pitchFamily="18" charset="0"/>
              </a:rPr>
              <a:t>Acid Attack</a:t>
            </a:r>
            <a:endParaRPr lang="en-US" altLang="zh-TW" sz="1050" dirty="0">
              <a:solidFill>
                <a:prstClr val="black"/>
              </a:solidFill>
              <a:cs typeface="新細明體" pitchFamily="18" charset="-120"/>
            </a:endParaRPr>
          </a:p>
          <a:p>
            <a:pPr marL="635000" lvl="1" indent="-177800">
              <a:buFontTx/>
              <a:buChar char="•"/>
              <a:tabLst>
                <a:tab pos="457200" algn="l"/>
              </a:tabLst>
              <a:defRPr/>
            </a:pPr>
            <a:r>
              <a:rPr lang="en-US" altLang="zh-TW" sz="1600" dirty="0">
                <a:solidFill>
                  <a:prstClr val="black"/>
                </a:solidFill>
                <a:latin typeface="Times New Roman" pitchFamily="18" charset="0"/>
                <a:cs typeface="Times New Roman" pitchFamily="18" charset="0"/>
              </a:rPr>
              <a:t>Alkali-Silica Reaction (</a:t>
            </a:r>
            <a:r>
              <a:rPr lang="en-US" altLang="zh-TW" sz="1600" b="1" dirty="0">
                <a:solidFill>
                  <a:prstClr val="black"/>
                </a:solidFill>
                <a:latin typeface="Times New Roman" pitchFamily="18" charset="0"/>
                <a:cs typeface="Times New Roman" pitchFamily="18" charset="0"/>
              </a:rPr>
              <a:t>ASR</a:t>
            </a:r>
            <a:r>
              <a:rPr lang="en-US" altLang="zh-TW" sz="1600" dirty="0">
                <a:solidFill>
                  <a:prstClr val="black"/>
                </a:solidFill>
                <a:latin typeface="Times New Roman" pitchFamily="18" charset="0"/>
                <a:cs typeface="Times New Roman" pitchFamily="18" charset="0"/>
              </a:rPr>
              <a:t>)</a:t>
            </a:r>
            <a:endParaRPr lang="en-US" altLang="zh-TW" sz="2400" dirty="0">
              <a:solidFill>
                <a:prstClr val="black"/>
              </a:solidFill>
              <a:cs typeface="新細明體" pitchFamily="18" charset="-120"/>
            </a:endParaRPr>
          </a:p>
        </p:txBody>
      </p:sp>
      <p:pic>
        <p:nvPicPr>
          <p:cNvPr id="60425" name="圖片 14"/>
          <p:cNvPicPr>
            <a:picLocks noChangeAspect="1"/>
          </p:cNvPicPr>
          <p:nvPr/>
        </p:nvPicPr>
        <p:blipFill>
          <a:blip r:embed="rId9">
            <a:extLst>
              <a:ext uri="{28A0092B-C50C-407E-A947-70E740481C1C}">
                <a14:useLocalDpi xmlns:a14="http://schemas.microsoft.com/office/drawing/2010/main" val="0"/>
              </a:ext>
            </a:extLst>
          </a:blip>
          <a:srcRect r="47513" b="92178"/>
          <a:stretch>
            <a:fillRect/>
          </a:stretch>
        </p:blipFill>
        <p:spPr bwMode="auto">
          <a:xfrm>
            <a:off x="1233488" y="6503988"/>
            <a:ext cx="41798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6" descr="Concrete-Cl Attack"/>
          <p:cNvPicPr>
            <a:picLocks noChangeAspect="1" noChangeArrowheads="1"/>
          </p:cNvPicPr>
          <p:nvPr/>
        </p:nvPicPr>
        <p:blipFill>
          <a:blip r:embed="rId10" cstate="print">
            <a:extLst>
              <a:ext uri="{28A0092B-C50C-407E-A947-70E740481C1C}">
                <a14:useLocalDpi xmlns:a14="http://schemas.microsoft.com/office/drawing/2010/main" val="0"/>
              </a:ext>
            </a:extLst>
          </a:blip>
          <a:srcRect t="40085"/>
          <a:stretch>
            <a:fillRect/>
          </a:stretch>
        </p:blipFill>
        <p:spPr bwMode="auto">
          <a:xfrm>
            <a:off x="3605213" y="4148138"/>
            <a:ext cx="1584325"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群組 7"/>
          <p:cNvGrpSpPr>
            <a:grpSpLocks/>
          </p:cNvGrpSpPr>
          <p:nvPr/>
        </p:nvGrpSpPr>
        <p:grpSpPr bwMode="auto">
          <a:xfrm>
            <a:off x="-22225" y="0"/>
            <a:ext cx="9090025" cy="6858000"/>
            <a:chOff x="-21771" y="1"/>
            <a:chExt cx="9089571" cy="6858001"/>
          </a:xfrm>
        </p:grpSpPr>
        <p:sp>
          <p:nvSpPr>
            <p:cNvPr id="2" name="矩形: 圓角化同側角落 1">
              <a:extLst>
                <a:ext uri="{FF2B5EF4-FFF2-40B4-BE49-F238E27FC236}"/>
              </a:extLst>
            </p:cNvPr>
            <p:cNvSpPr/>
            <p:nvPr/>
          </p:nvSpPr>
          <p:spPr>
            <a:xfrm rot="5400000">
              <a:off x="-2814215" y="2814669"/>
              <a:ext cx="6858001" cy="1228664"/>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3" name="矩形 2">
              <a:extLst>
                <a:ext uri="{FF2B5EF4-FFF2-40B4-BE49-F238E27FC236}"/>
              </a:extLst>
            </p:cNvPr>
            <p:cNvSpPr/>
            <p:nvPr/>
          </p:nvSpPr>
          <p:spPr>
            <a:xfrm>
              <a:off x="229041" y="228601"/>
              <a:ext cx="8814948"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pic>
          <p:nvPicPr>
            <p:cNvPr id="61454" name="圖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630" y="6524737"/>
              <a:ext cx="1022641" cy="29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6205" y="6441063"/>
              <a:ext cx="391595" cy="3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6" name="文字方塊 5"/>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grpSp>
      <p:sp>
        <p:nvSpPr>
          <p:cNvPr id="61443" name="文字方塊 18"/>
          <p:cNvSpPr txBox="1">
            <a:spLocks noChangeArrowheads="1"/>
          </p:cNvSpPr>
          <p:nvPr/>
        </p:nvSpPr>
        <p:spPr bwMode="auto">
          <a:xfrm>
            <a:off x="465138" y="781050"/>
            <a:ext cx="834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CA" altLang="zh-HK" sz="1800" b="1">
                <a:solidFill>
                  <a:srgbClr val="C00000"/>
                </a:solidFill>
                <a:latin typeface="Arial Black" pitchFamily="34" charset="0"/>
              </a:rPr>
              <a:t>Failure Mode of Conventional Waterproofing Membranes System</a:t>
            </a:r>
          </a:p>
        </p:txBody>
      </p:sp>
      <p:pic>
        <p:nvPicPr>
          <p:cNvPr id="61444" name="圖片 22"/>
          <p:cNvPicPr>
            <a:picLocks noChangeAspect="1"/>
          </p:cNvPicPr>
          <p:nvPr/>
        </p:nvPicPr>
        <p:blipFill>
          <a:blip r:embed="rId4">
            <a:extLst>
              <a:ext uri="{28A0092B-C50C-407E-A947-70E740481C1C}">
                <a14:useLocalDpi xmlns:a14="http://schemas.microsoft.com/office/drawing/2010/main" val="0"/>
              </a:ext>
            </a:extLst>
          </a:blip>
          <a:srcRect r="47513" b="92178"/>
          <a:stretch>
            <a:fillRect/>
          </a:stretch>
        </p:blipFill>
        <p:spPr bwMode="auto">
          <a:xfrm>
            <a:off x="1233488" y="6503988"/>
            <a:ext cx="41798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圖片 10"/>
          <p:cNvPicPr>
            <a:picLocks noChangeAspect="1"/>
          </p:cNvPicPr>
          <p:nvPr/>
        </p:nvPicPr>
        <p:blipFill>
          <a:blip r:embed="rId5">
            <a:extLst>
              <a:ext uri="{28A0092B-C50C-407E-A947-70E740481C1C}">
                <a14:useLocalDpi xmlns:a14="http://schemas.microsoft.com/office/drawing/2010/main" val="0"/>
              </a:ext>
            </a:extLst>
          </a:blip>
          <a:srcRect t="15633"/>
          <a:stretch>
            <a:fillRect/>
          </a:stretch>
        </p:blipFill>
        <p:spPr bwMode="auto">
          <a:xfrm>
            <a:off x="574675" y="1230313"/>
            <a:ext cx="8493125"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圖片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125" y="1236663"/>
            <a:ext cx="1871663"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圖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6425" y="4291013"/>
            <a:ext cx="202088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1688" y="1233488"/>
            <a:ext cx="18859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圖片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68838" y="2693988"/>
            <a:ext cx="18288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圖片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25988" y="4592638"/>
            <a:ext cx="18288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圖片 1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4675" y="2606675"/>
            <a:ext cx="21478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群組 2"/>
          <p:cNvGrpSpPr>
            <a:grpSpLocks/>
          </p:cNvGrpSpPr>
          <p:nvPr/>
        </p:nvGrpSpPr>
        <p:grpSpPr bwMode="auto">
          <a:xfrm>
            <a:off x="-22225" y="0"/>
            <a:ext cx="9090025" cy="6858000"/>
            <a:chOff x="-21771" y="1"/>
            <a:chExt cx="9089571" cy="6858001"/>
          </a:xfrm>
        </p:grpSpPr>
        <p:sp>
          <p:nvSpPr>
            <p:cNvPr id="2" name="矩形: 圓角化同側角落 1">
              <a:extLst>
                <a:ext uri="{FF2B5EF4-FFF2-40B4-BE49-F238E27FC236}"/>
              </a:extLst>
            </p:cNvPr>
            <p:cNvSpPr/>
            <p:nvPr/>
          </p:nvSpPr>
          <p:spPr>
            <a:xfrm rot="5400000">
              <a:off x="-2814215" y="2814669"/>
              <a:ext cx="6858001" cy="1228664"/>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prstClr val="white"/>
                </a:solidFill>
              </a:endParaRPr>
            </a:p>
          </p:txBody>
        </p:sp>
        <p:sp>
          <p:nvSpPr>
            <p:cNvPr id="21" name="矩形 20">
              <a:extLst>
                <a:ext uri="{FF2B5EF4-FFF2-40B4-BE49-F238E27FC236}"/>
              </a:extLst>
            </p:cNvPr>
            <p:cNvSpPr/>
            <p:nvPr/>
          </p:nvSpPr>
          <p:spPr>
            <a:xfrm>
              <a:off x="229041" y="228601"/>
              <a:ext cx="8814948"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prstClr val="white"/>
                </a:solidFill>
              </a:endParaRPr>
            </a:p>
          </p:txBody>
        </p:sp>
        <p:pic>
          <p:nvPicPr>
            <p:cNvPr id="62472" name="圖片 10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630" y="6524737"/>
              <a:ext cx="1022641" cy="29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6205" y="6441063"/>
              <a:ext cx="391595" cy="3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文字方塊 17"/>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en-CA" altLang="zh-HK" sz="900">
                  <a:solidFill>
                    <a:srgbClr val="FFD966"/>
                  </a:solidFill>
                </a:rPr>
                <a:t>NCPP Technologies</a:t>
              </a:r>
              <a:endParaRPr lang="zh-HK" altLang="en-US" sz="900">
                <a:solidFill>
                  <a:srgbClr val="FFD966"/>
                </a:solidFill>
              </a:endParaRPr>
            </a:p>
          </p:txBody>
        </p:sp>
      </p:grpSp>
      <p:sp>
        <p:nvSpPr>
          <p:cNvPr id="62467" name="文字方塊 11"/>
          <p:cNvSpPr txBox="1">
            <a:spLocks noChangeArrowheads="1"/>
          </p:cNvSpPr>
          <p:nvPr/>
        </p:nvSpPr>
        <p:spPr bwMode="auto">
          <a:xfrm>
            <a:off x="614363" y="381000"/>
            <a:ext cx="83058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CA" altLang="zh-HK" sz="1800" b="1">
                <a:solidFill>
                  <a:srgbClr val="C00000"/>
                </a:solidFill>
                <a:latin typeface="Arial Black" pitchFamily="34" charset="0"/>
              </a:rPr>
              <a:t>“IWM” Integrated Waterproofing Membrane System</a:t>
            </a:r>
          </a:p>
          <a:p>
            <a:pPr eaLnBrk="1" hangingPunct="1">
              <a:spcBef>
                <a:spcPct val="0"/>
              </a:spcBef>
              <a:buFontTx/>
              <a:buNone/>
            </a:pPr>
            <a:r>
              <a:rPr lang="en-CA" altLang="zh-HK" sz="2000" b="1">
                <a:latin typeface="Arial Black" pitchFamily="34" charset="0"/>
              </a:rPr>
              <a:t> How Does Its Work?</a:t>
            </a:r>
          </a:p>
        </p:txBody>
      </p:sp>
      <p:pic>
        <p:nvPicPr>
          <p:cNvPr id="62468" name="圖片 14"/>
          <p:cNvPicPr>
            <a:picLocks noChangeAspect="1"/>
          </p:cNvPicPr>
          <p:nvPr/>
        </p:nvPicPr>
        <p:blipFill>
          <a:blip r:embed="rId4">
            <a:extLst>
              <a:ext uri="{28A0092B-C50C-407E-A947-70E740481C1C}">
                <a14:useLocalDpi xmlns:a14="http://schemas.microsoft.com/office/drawing/2010/main" val="0"/>
              </a:ext>
            </a:extLst>
          </a:blip>
          <a:srcRect r="47513" b="92178"/>
          <a:stretch>
            <a:fillRect/>
          </a:stretch>
        </p:blipFill>
        <p:spPr bwMode="auto">
          <a:xfrm>
            <a:off x="1233488" y="6503988"/>
            <a:ext cx="41798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圖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0163" y="1036638"/>
            <a:ext cx="6705600"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群組 4"/>
          <p:cNvGrpSpPr>
            <a:grpSpLocks/>
          </p:cNvGrpSpPr>
          <p:nvPr/>
        </p:nvGrpSpPr>
        <p:grpSpPr bwMode="auto">
          <a:xfrm>
            <a:off x="-22225" y="0"/>
            <a:ext cx="9090025" cy="6858000"/>
            <a:chOff x="-21771" y="1"/>
            <a:chExt cx="9089571" cy="6858001"/>
          </a:xfrm>
        </p:grpSpPr>
        <p:sp>
          <p:nvSpPr>
            <p:cNvPr id="2" name="矩形: 圓角化同側角落 1">
              <a:extLst>
                <a:ext uri="{FF2B5EF4-FFF2-40B4-BE49-F238E27FC236}"/>
              </a:extLst>
            </p:cNvPr>
            <p:cNvSpPr/>
            <p:nvPr/>
          </p:nvSpPr>
          <p:spPr>
            <a:xfrm rot="5400000">
              <a:off x="-2814215" y="2814669"/>
              <a:ext cx="6858001" cy="1228664"/>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21" name="矩形 20">
              <a:extLst>
                <a:ext uri="{FF2B5EF4-FFF2-40B4-BE49-F238E27FC236}"/>
              </a:extLst>
            </p:cNvPr>
            <p:cNvSpPr/>
            <p:nvPr/>
          </p:nvSpPr>
          <p:spPr>
            <a:xfrm>
              <a:off x="229041" y="228601"/>
              <a:ext cx="8814948"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pic>
          <p:nvPicPr>
            <p:cNvPr id="63501" name="圖片 10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630" y="6524737"/>
              <a:ext cx="1022641" cy="29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2"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6205" y="6441063"/>
              <a:ext cx="391595" cy="3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文字方塊 17"/>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grpSp>
      <p:pic>
        <p:nvPicPr>
          <p:cNvPr id="63491" name="圖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198563"/>
            <a:ext cx="3217862"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圖片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7713" y="1203325"/>
            <a:ext cx="29241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圖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00163" y="3087688"/>
            <a:ext cx="655161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圖片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700" y="1203325"/>
            <a:ext cx="2081213"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文字方塊 16"/>
          <p:cNvSpPr txBox="1">
            <a:spLocks noChangeArrowheads="1"/>
          </p:cNvSpPr>
          <p:nvPr/>
        </p:nvSpPr>
        <p:spPr bwMode="auto">
          <a:xfrm>
            <a:off x="2366963" y="267652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en-US" altLang="zh-TW" sz="1400">
                <a:solidFill>
                  <a:srgbClr val="FF0000"/>
                </a:solidFill>
                <a:latin typeface="Helvetica 55 Roman"/>
              </a:rPr>
              <a:t>Concrete Coring</a:t>
            </a:r>
            <a:endParaRPr lang="en-CA" altLang="zh-HK" sz="1400">
              <a:solidFill>
                <a:srgbClr val="FF0000"/>
              </a:solidFill>
              <a:latin typeface="Helvetica 55 Roman"/>
            </a:endParaRPr>
          </a:p>
        </p:txBody>
      </p:sp>
      <p:sp>
        <p:nvSpPr>
          <p:cNvPr id="19" name="文字方塊 18">
            <a:extLst>
              <a:ext uri="{FF2B5EF4-FFF2-40B4-BE49-F238E27FC236}"/>
            </a:extLst>
          </p:cNvPr>
          <p:cNvSpPr txBox="1"/>
          <p:nvPr/>
        </p:nvSpPr>
        <p:spPr>
          <a:xfrm>
            <a:off x="3929063" y="5870575"/>
            <a:ext cx="4151312" cy="246063"/>
          </a:xfrm>
          <a:prstGeom prst="rect">
            <a:avLst/>
          </a:prstGeom>
          <a:noFill/>
        </p:spPr>
        <p:txBody>
          <a:bodyPr>
            <a:spAutoFit/>
          </a:bodyPr>
          <a:lstStyle>
            <a:defPPr>
              <a:defRPr lang="de-DE"/>
            </a:defPPr>
            <a:lvl1pPr>
              <a:defRPr sz="1800" b="1">
                <a:solidFill>
                  <a:schemeClr val="accent1">
                    <a:lumMod val="50000"/>
                  </a:schemeClr>
                </a:solidFill>
                <a:latin typeface="Helvetica 55 Roman"/>
              </a:defRPr>
            </a:lvl1pPr>
          </a:lstStyle>
          <a:p>
            <a:pPr>
              <a:defRPr/>
            </a:pPr>
            <a:r>
              <a:rPr lang="en-US" altLang="zh-TW" sz="1000" b="0" dirty="0" smtClean="0">
                <a:solidFill>
                  <a:srgbClr val="FF0000"/>
                </a:solidFill>
                <a:latin typeface="+mn-lt"/>
              </a:rPr>
              <a:t>(</a:t>
            </a:r>
            <a:r>
              <a:rPr lang="en-US" altLang="zh-HK" sz="1000" b="0" dirty="0" smtClean="0">
                <a:solidFill>
                  <a:srgbClr val="FF0000"/>
                </a:solidFill>
                <a:latin typeface="+mn-lt"/>
              </a:rPr>
              <a:t>Tests witnessed </a:t>
            </a:r>
            <a:r>
              <a:rPr lang="en-US" altLang="zh-HK" sz="1000" b="0" dirty="0">
                <a:solidFill>
                  <a:srgbClr val="FF0000"/>
                </a:solidFill>
                <a:latin typeface="+mn-lt"/>
              </a:rPr>
              <a:t>by </a:t>
            </a:r>
            <a:r>
              <a:rPr lang="en-US" altLang="zh-HK" sz="1000" b="0" dirty="0" err="1">
                <a:solidFill>
                  <a:srgbClr val="FF0000"/>
                </a:solidFill>
                <a:latin typeface="+mn-lt"/>
              </a:rPr>
              <a:t>HyD</a:t>
            </a:r>
            <a:r>
              <a:rPr lang="en-US" altLang="zh-HK" sz="1000" b="0" dirty="0">
                <a:solidFill>
                  <a:srgbClr val="FF0000"/>
                </a:solidFill>
                <a:latin typeface="+mn-lt"/>
              </a:rPr>
              <a:t> HKSAR and conducted in HK HOKLAS </a:t>
            </a:r>
            <a:r>
              <a:rPr lang="en-US" altLang="zh-HK" sz="1000" b="0" dirty="0" smtClean="0">
                <a:solidFill>
                  <a:srgbClr val="FF0000"/>
                </a:solidFill>
                <a:latin typeface="+mn-lt"/>
              </a:rPr>
              <a:t>Laboratory</a:t>
            </a:r>
            <a:r>
              <a:rPr lang="en-US" altLang="zh-TW" sz="1000" b="0" dirty="0" smtClean="0">
                <a:solidFill>
                  <a:srgbClr val="FF0000"/>
                </a:solidFill>
                <a:latin typeface="+mn-lt"/>
              </a:rPr>
              <a:t>)</a:t>
            </a:r>
            <a:endParaRPr lang="en-CA" altLang="zh-HK" sz="800" b="0" dirty="0">
              <a:solidFill>
                <a:srgbClr val="FF0000"/>
              </a:solidFill>
              <a:latin typeface="+mn-lt"/>
            </a:endParaRPr>
          </a:p>
        </p:txBody>
      </p:sp>
      <p:pic>
        <p:nvPicPr>
          <p:cNvPr id="63497" name="圖片 21"/>
          <p:cNvPicPr>
            <a:picLocks noChangeAspect="1"/>
          </p:cNvPicPr>
          <p:nvPr/>
        </p:nvPicPr>
        <p:blipFill>
          <a:blip r:embed="rId8">
            <a:extLst>
              <a:ext uri="{28A0092B-C50C-407E-A947-70E740481C1C}">
                <a14:useLocalDpi xmlns:a14="http://schemas.microsoft.com/office/drawing/2010/main" val="0"/>
              </a:ext>
            </a:extLst>
          </a:blip>
          <a:srcRect r="47513" b="92178"/>
          <a:stretch>
            <a:fillRect/>
          </a:stretch>
        </p:blipFill>
        <p:spPr bwMode="auto">
          <a:xfrm>
            <a:off x="1233488" y="6503988"/>
            <a:ext cx="41798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文字方塊 19"/>
          <p:cNvSpPr txBox="1">
            <a:spLocks noChangeArrowheads="1"/>
          </p:cNvSpPr>
          <p:nvPr/>
        </p:nvSpPr>
        <p:spPr bwMode="auto">
          <a:xfrm>
            <a:off x="614363" y="381000"/>
            <a:ext cx="83058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US" altLang="zh-TW" sz="1800" b="1">
                <a:solidFill>
                  <a:srgbClr val="C00000"/>
                </a:solidFill>
                <a:latin typeface="Arial Black" pitchFamily="34" charset="0"/>
              </a:rPr>
              <a:t>NCPP </a:t>
            </a:r>
            <a:r>
              <a:rPr lang="en-CA" altLang="zh-HK" sz="1800" b="1">
                <a:solidFill>
                  <a:srgbClr val="C00000"/>
                </a:solidFill>
                <a:latin typeface="Arial Black" pitchFamily="34" charset="0"/>
              </a:rPr>
              <a:t>“IWM” Integrated Waterproofing Membrane System</a:t>
            </a:r>
          </a:p>
          <a:p>
            <a:pPr eaLnBrk="1" hangingPunct="1">
              <a:spcBef>
                <a:spcPct val="0"/>
              </a:spcBef>
              <a:buFontTx/>
              <a:buNone/>
            </a:pPr>
            <a:r>
              <a:rPr lang="en-CA" altLang="zh-HK" sz="2000" b="1">
                <a:latin typeface="Arial Black" pitchFamily="34" charset="0"/>
              </a:rPr>
              <a:t>CanSEALER – Negative Water Pressure Test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群組 2"/>
          <p:cNvGrpSpPr>
            <a:grpSpLocks/>
          </p:cNvGrpSpPr>
          <p:nvPr/>
        </p:nvGrpSpPr>
        <p:grpSpPr bwMode="auto">
          <a:xfrm>
            <a:off x="-22225" y="0"/>
            <a:ext cx="9090025" cy="6858000"/>
            <a:chOff x="-21771" y="1"/>
            <a:chExt cx="9089571" cy="6858001"/>
          </a:xfrm>
        </p:grpSpPr>
        <p:sp>
          <p:nvSpPr>
            <p:cNvPr id="2" name="矩形: 圓角化同側角落 1">
              <a:extLst>
                <a:ext uri="{FF2B5EF4-FFF2-40B4-BE49-F238E27FC236}"/>
              </a:extLst>
            </p:cNvPr>
            <p:cNvSpPr/>
            <p:nvPr/>
          </p:nvSpPr>
          <p:spPr>
            <a:xfrm rot="5400000">
              <a:off x="-2814215" y="2814669"/>
              <a:ext cx="6858001" cy="1228664"/>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21" name="矩形 20">
              <a:extLst>
                <a:ext uri="{FF2B5EF4-FFF2-40B4-BE49-F238E27FC236}"/>
              </a:extLst>
            </p:cNvPr>
            <p:cNvSpPr/>
            <p:nvPr/>
          </p:nvSpPr>
          <p:spPr>
            <a:xfrm>
              <a:off x="229041" y="228601"/>
              <a:ext cx="8814948"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pic>
          <p:nvPicPr>
            <p:cNvPr id="64530" name="圖片 10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630" y="6524737"/>
              <a:ext cx="1022641" cy="29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1"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6205" y="6441063"/>
              <a:ext cx="391595" cy="3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2" name="文字方塊 17"/>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grpSp>
      <p:sp>
        <p:nvSpPr>
          <p:cNvPr id="64515" name="文字方塊 10"/>
          <p:cNvSpPr txBox="1">
            <a:spLocks noChangeArrowheads="1"/>
          </p:cNvSpPr>
          <p:nvPr/>
        </p:nvSpPr>
        <p:spPr bwMode="auto">
          <a:xfrm>
            <a:off x="177800" y="3771900"/>
            <a:ext cx="3048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en-US" altLang="zh-HK" sz="1100">
                <a:solidFill>
                  <a:srgbClr val="000000"/>
                </a:solidFill>
                <a:cs typeface="Arial" pitchFamily="34" charset="0"/>
              </a:rPr>
              <a:t>Penetration Test (EN 13501-1)</a:t>
            </a:r>
          </a:p>
          <a:p>
            <a:pPr algn="ctr" eaLnBrk="1" hangingPunct="1">
              <a:spcBef>
                <a:spcPct val="0"/>
              </a:spcBef>
              <a:buFontTx/>
              <a:buNone/>
            </a:pPr>
            <a:r>
              <a:rPr lang="en-US" altLang="zh-HK" sz="1100">
                <a:solidFill>
                  <a:srgbClr val="000000"/>
                </a:solidFill>
                <a:cs typeface="Arial" pitchFamily="34" charset="0"/>
              </a:rPr>
              <a:t>C30-C35 (40 mm)</a:t>
            </a:r>
            <a:endParaRPr lang="zh-HK" altLang="en-US" sz="1100">
              <a:solidFill>
                <a:srgbClr val="000000"/>
              </a:solidFill>
              <a:cs typeface="Arial" pitchFamily="34" charset="0"/>
            </a:endParaRPr>
          </a:p>
        </p:txBody>
      </p:sp>
      <p:sp>
        <p:nvSpPr>
          <p:cNvPr id="64516" name="文字方塊 11"/>
          <p:cNvSpPr txBox="1">
            <a:spLocks noChangeArrowheads="1"/>
          </p:cNvSpPr>
          <p:nvPr/>
        </p:nvSpPr>
        <p:spPr bwMode="auto">
          <a:xfrm>
            <a:off x="525463" y="6048375"/>
            <a:ext cx="22891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en-US" altLang="zh-HK" sz="1100">
                <a:solidFill>
                  <a:srgbClr val="000000"/>
                </a:solidFill>
                <a:cs typeface="Arial" pitchFamily="34" charset="0"/>
              </a:rPr>
              <a:t>Laboratory Certified </a:t>
            </a:r>
            <a:br>
              <a:rPr lang="en-US" altLang="zh-HK" sz="1100">
                <a:solidFill>
                  <a:srgbClr val="000000"/>
                </a:solidFill>
                <a:cs typeface="Arial" pitchFamily="34" charset="0"/>
              </a:rPr>
            </a:br>
            <a:r>
              <a:rPr lang="en-US" altLang="zh-HK" sz="1100">
                <a:solidFill>
                  <a:srgbClr val="000000"/>
                </a:solidFill>
                <a:cs typeface="Arial" pitchFamily="34" charset="0"/>
              </a:rPr>
              <a:t>UNI EN ISO 9001: 2000</a:t>
            </a:r>
            <a:endParaRPr lang="zh-HK" altLang="en-US" sz="1100">
              <a:solidFill>
                <a:srgbClr val="000000"/>
              </a:solidFill>
              <a:cs typeface="Arial" pitchFamily="34" charset="0"/>
            </a:endParaRPr>
          </a:p>
        </p:txBody>
      </p:sp>
      <p:grpSp>
        <p:nvGrpSpPr>
          <p:cNvPr id="64517" name="群組 77"/>
          <p:cNvGrpSpPr>
            <a:grpSpLocks/>
          </p:cNvGrpSpPr>
          <p:nvPr/>
        </p:nvGrpSpPr>
        <p:grpSpPr bwMode="auto">
          <a:xfrm>
            <a:off x="3551238" y="5426075"/>
            <a:ext cx="4829175" cy="566738"/>
            <a:chOff x="904509" y="5287396"/>
            <a:chExt cx="7940715" cy="1114582"/>
          </a:xfrm>
        </p:grpSpPr>
        <p:pic>
          <p:nvPicPr>
            <p:cNvPr id="64523" name="Picture 1" descr="http://www.probescientific.com/uploads/ce01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1814" y="5657658"/>
              <a:ext cx="776867" cy="67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2" descr="http://www.environdec.com/static/images/epd-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509" y="5658831"/>
              <a:ext cx="2508935" cy="67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圖片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74841" y="5651510"/>
              <a:ext cx="926502" cy="68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圖片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09604" y="5661762"/>
              <a:ext cx="1896050" cy="67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圖片 17"/>
            <p:cNvPicPr>
              <a:picLocks noChangeAspect="1"/>
            </p:cNvPicPr>
            <p:nvPr/>
          </p:nvPicPr>
          <p:blipFill>
            <a:blip r:embed="rId8">
              <a:extLst>
                <a:ext uri="{28A0092B-C50C-407E-A947-70E740481C1C}">
                  <a14:useLocalDpi xmlns:a14="http://schemas.microsoft.com/office/drawing/2010/main" val="0"/>
                </a:ext>
              </a:extLst>
            </a:blip>
            <a:srcRect r="1624"/>
            <a:stretch>
              <a:fillRect/>
            </a:stretch>
          </p:blipFill>
          <p:spPr bwMode="auto">
            <a:xfrm>
              <a:off x="7808956" y="5287396"/>
              <a:ext cx="1036268" cy="111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4518" name="圖片 29"/>
          <p:cNvPicPr>
            <a:picLocks noChangeAspect="1"/>
          </p:cNvPicPr>
          <p:nvPr/>
        </p:nvPicPr>
        <p:blipFill>
          <a:blip r:embed="rId9">
            <a:extLst>
              <a:ext uri="{28A0092B-C50C-407E-A947-70E740481C1C}">
                <a14:useLocalDpi xmlns:a14="http://schemas.microsoft.com/office/drawing/2010/main" val="0"/>
              </a:ext>
            </a:extLst>
          </a:blip>
          <a:srcRect r="47513" b="92178"/>
          <a:stretch>
            <a:fillRect/>
          </a:stretch>
        </p:blipFill>
        <p:spPr bwMode="auto">
          <a:xfrm>
            <a:off x="1233488" y="6503988"/>
            <a:ext cx="41798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圖片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36875" y="1200150"/>
            <a:ext cx="6570663"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圖片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1988" y="1189038"/>
            <a:ext cx="2195512"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圖片 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7863" y="4197350"/>
            <a:ext cx="2193925"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文字方塊 21"/>
          <p:cNvSpPr txBox="1">
            <a:spLocks noChangeArrowheads="1"/>
          </p:cNvSpPr>
          <p:nvPr/>
        </p:nvSpPr>
        <p:spPr bwMode="auto">
          <a:xfrm>
            <a:off x="614363" y="381000"/>
            <a:ext cx="83058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US" altLang="zh-TW" sz="1800" b="1">
                <a:solidFill>
                  <a:srgbClr val="C00000"/>
                </a:solidFill>
                <a:latin typeface="Arial Black" pitchFamily="34" charset="0"/>
              </a:rPr>
              <a:t>NCPP </a:t>
            </a:r>
            <a:r>
              <a:rPr lang="en-CA" altLang="zh-HK" sz="1800" b="1">
                <a:solidFill>
                  <a:srgbClr val="C00000"/>
                </a:solidFill>
                <a:latin typeface="Arial Black" pitchFamily="34" charset="0"/>
              </a:rPr>
              <a:t>“IWM” Integrated Waterproofing Membrane System</a:t>
            </a:r>
          </a:p>
          <a:p>
            <a:pPr eaLnBrk="1" hangingPunct="1">
              <a:spcBef>
                <a:spcPct val="0"/>
              </a:spcBef>
              <a:buFontTx/>
              <a:buNone/>
            </a:pPr>
            <a:r>
              <a:rPr lang="en-CA" altLang="zh-HK" sz="2000" b="1">
                <a:latin typeface="Arial Black" pitchFamily="34" charset="0"/>
              </a:rPr>
              <a:t>CanSEALER – </a:t>
            </a:r>
            <a:r>
              <a:rPr lang="en-US" altLang="zh-TW" sz="2000" b="1">
                <a:latin typeface="Arial Black" pitchFamily="34" charset="0"/>
              </a:rPr>
              <a:t>Penetrative Ability</a:t>
            </a:r>
            <a:endParaRPr lang="en-CA" altLang="zh-HK" sz="2000" b="1">
              <a:latin typeface="Arial Blac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lstStyle/>
          <a:p>
            <a:r>
              <a:rPr lang="zh-TW" altLang="en-US" smtClean="0"/>
              <a:t>政府部門及條例所賦予的權力</a:t>
            </a:r>
            <a:endParaRPr lang="zh-HK" altLang="en-US" smtClean="0"/>
          </a:p>
        </p:txBody>
      </p:sp>
      <p:sp>
        <p:nvSpPr>
          <p:cNvPr id="8195" name="內容版面配置區 2"/>
          <p:cNvSpPr>
            <a:spLocks noGrp="1"/>
          </p:cNvSpPr>
          <p:nvPr>
            <p:ph idx="1"/>
          </p:nvPr>
        </p:nvSpPr>
        <p:spPr/>
        <p:txBody>
          <a:bodyPr/>
          <a:lstStyle/>
          <a:p>
            <a:pPr eaLnBrk="1" hangingPunct="1">
              <a:lnSpc>
                <a:spcPct val="90000"/>
              </a:lnSpc>
            </a:pPr>
            <a:r>
              <a:rPr lang="en-US" altLang="zh-TW" sz="2400" smtClean="0"/>
              <a:t>Public Health and municipal Services Ordinances,     Cap. 132 (“PHMSO”), section 127 of which confers on FEHD the power to issue nuisance notices;</a:t>
            </a:r>
          </a:p>
          <a:p>
            <a:pPr eaLnBrk="1" hangingPunct="1">
              <a:lnSpc>
                <a:spcPct val="90000"/>
              </a:lnSpc>
            </a:pPr>
            <a:r>
              <a:rPr lang="en-US" altLang="zh-TW" sz="2400" smtClean="0"/>
              <a:t>Buildings Ordinance, Cap 123 (“BO”), which confers on BD power to issue orders requiring owner to demolish unauthorized building works (section 24), to make safe dangerous building (section 26), to investigate and remedy building defects (section 26A), and to investigate and remedy drainage defects   (section 28’) and</a:t>
            </a:r>
          </a:p>
          <a:p>
            <a:pPr eaLnBrk="1" hangingPunct="1">
              <a:lnSpc>
                <a:spcPct val="90000"/>
              </a:lnSpc>
            </a:pPr>
            <a:r>
              <a:rPr lang="en-US" altLang="zh-TW" sz="2400" smtClean="0"/>
              <a:t>Waterworks Ordinance, Cap 102 (“WO”), section 16 of which confers requiring repairs in case of wastage of water.)</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群組 2"/>
          <p:cNvGrpSpPr>
            <a:grpSpLocks/>
          </p:cNvGrpSpPr>
          <p:nvPr/>
        </p:nvGrpSpPr>
        <p:grpSpPr bwMode="auto">
          <a:xfrm>
            <a:off x="-44450" y="0"/>
            <a:ext cx="9088438" cy="6858000"/>
            <a:chOff x="-21771" y="1"/>
            <a:chExt cx="9089571" cy="6858001"/>
          </a:xfrm>
        </p:grpSpPr>
        <p:sp>
          <p:nvSpPr>
            <p:cNvPr id="2" name="矩形: 圓角化同側角落 1">
              <a:extLst>
                <a:ext uri="{FF2B5EF4-FFF2-40B4-BE49-F238E27FC236}"/>
              </a:extLst>
            </p:cNvPr>
            <p:cNvSpPr/>
            <p:nvPr/>
          </p:nvSpPr>
          <p:spPr>
            <a:xfrm rot="5400000">
              <a:off x="-2814104" y="2814562"/>
              <a:ext cx="6858001" cy="1228878"/>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sp>
          <p:nvSpPr>
            <p:cNvPr id="21" name="矩形 20">
              <a:extLst>
                <a:ext uri="{FF2B5EF4-FFF2-40B4-BE49-F238E27FC236}"/>
              </a:extLst>
            </p:cNvPr>
            <p:cNvSpPr/>
            <p:nvPr/>
          </p:nvSpPr>
          <p:spPr>
            <a:xfrm>
              <a:off x="229085" y="228601"/>
              <a:ext cx="8814899" cy="6248401"/>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pic>
          <p:nvPicPr>
            <p:cNvPr id="65547" name="圖片 10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630" y="6524737"/>
              <a:ext cx="1022641" cy="29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6205" y="6441063"/>
              <a:ext cx="391595" cy="3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文字方塊 17"/>
            <p:cNvSpPr txBox="1">
              <a:spLocks noChangeArrowheads="1"/>
            </p:cNvSpPr>
            <p:nvPr/>
          </p:nvSpPr>
          <p:spPr bwMode="auto">
            <a:xfrm>
              <a:off x="-21771" y="6542238"/>
              <a:ext cx="1322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a:spcBef>
                  <a:spcPct val="0"/>
                </a:spcBef>
                <a:buFontTx/>
                <a:buNone/>
              </a:pPr>
              <a:r>
                <a:rPr kumimoji="0" lang="en-CA" altLang="zh-HK" sz="900">
                  <a:solidFill>
                    <a:srgbClr val="FFD966"/>
                  </a:solidFill>
                  <a:cs typeface="Arial" pitchFamily="34" charset="0"/>
                </a:rPr>
                <a:t>NCPP Technologies</a:t>
              </a:r>
              <a:endParaRPr kumimoji="0" lang="zh-HK" altLang="en-US" sz="900">
                <a:solidFill>
                  <a:srgbClr val="FFD966"/>
                </a:solidFill>
                <a:cs typeface="Arial" pitchFamily="34" charset="0"/>
              </a:endParaRPr>
            </a:p>
          </p:txBody>
        </p:sp>
      </p:grpSp>
      <p:pic>
        <p:nvPicPr>
          <p:cNvPr id="65539" name="圖片 14"/>
          <p:cNvPicPr>
            <a:picLocks noChangeAspect="1"/>
          </p:cNvPicPr>
          <p:nvPr/>
        </p:nvPicPr>
        <p:blipFill>
          <a:blip r:embed="rId4">
            <a:extLst>
              <a:ext uri="{28A0092B-C50C-407E-A947-70E740481C1C}">
                <a14:useLocalDpi xmlns:a14="http://schemas.microsoft.com/office/drawing/2010/main" val="0"/>
              </a:ext>
            </a:extLst>
          </a:blip>
          <a:srcRect r="47513" b="92178"/>
          <a:stretch>
            <a:fillRect/>
          </a:stretch>
        </p:blipFill>
        <p:spPr bwMode="auto">
          <a:xfrm>
            <a:off x="1233488" y="6503988"/>
            <a:ext cx="41798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圖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1688" y="1181100"/>
            <a:ext cx="4024312"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圖片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709988"/>
            <a:ext cx="3998912"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圖片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38713" y="1085850"/>
            <a:ext cx="3719512"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圖片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7463" y="4121150"/>
            <a:ext cx="3513137"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文字方塊 16"/>
          <p:cNvSpPr txBox="1">
            <a:spLocks noChangeArrowheads="1"/>
          </p:cNvSpPr>
          <p:nvPr/>
        </p:nvSpPr>
        <p:spPr bwMode="auto">
          <a:xfrm>
            <a:off x="614363" y="381000"/>
            <a:ext cx="83058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CA" altLang="zh-HK" sz="1800" b="1">
                <a:solidFill>
                  <a:srgbClr val="C00000"/>
                </a:solidFill>
                <a:latin typeface="Arial Black" pitchFamily="34" charset="0"/>
              </a:rPr>
              <a:t> “IWM” Integrated Waterproofing Membrane System</a:t>
            </a:r>
          </a:p>
          <a:p>
            <a:pPr eaLnBrk="1" hangingPunct="1">
              <a:spcBef>
                <a:spcPct val="0"/>
              </a:spcBef>
              <a:buFontTx/>
              <a:buNone/>
            </a:pPr>
            <a:r>
              <a:rPr lang="en-CA" altLang="zh-HK" sz="2000" b="1">
                <a:latin typeface="Arial Black" pitchFamily="34" charset="0"/>
              </a:rPr>
              <a:t> How Does Its Work?</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群組 12"/>
          <p:cNvGrpSpPr>
            <a:grpSpLocks/>
          </p:cNvGrpSpPr>
          <p:nvPr/>
        </p:nvGrpSpPr>
        <p:grpSpPr bwMode="auto">
          <a:xfrm>
            <a:off x="0" y="-7938"/>
            <a:ext cx="9043988" cy="6858001"/>
            <a:chOff x="0" y="1"/>
            <a:chExt cx="9044459" cy="6858001"/>
          </a:xfrm>
        </p:grpSpPr>
        <p:sp>
          <p:nvSpPr>
            <p:cNvPr id="16" name="矩形: 圓角化同側角落 1">
              <a:extLst>
                <a:ext uri="{FF2B5EF4-FFF2-40B4-BE49-F238E27FC236}"/>
              </a:extLst>
            </p:cNvPr>
            <p:cNvSpPr/>
            <p:nvPr/>
          </p:nvSpPr>
          <p:spPr>
            <a:xfrm rot="5400000">
              <a:off x="-2814606" y="2814607"/>
              <a:ext cx="6858001" cy="1228789"/>
            </a:xfrm>
            <a:prstGeom prst="round2SameRect">
              <a:avLst/>
            </a:prstGeom>
            <a:solidFill>
              <a:srgbClr val="223D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a:solidFill>
                  <a:prstClr val="white"/>
                </a:solidFill>
                <a:latin typeface="Calibri" panose="020F0502020204030204"/>
              </a:endParaRPr>
            </a:p>
          </p:txBody>
        </p:sp>
        <p:sp>
          <p:nvSpPr>
            <p:cNvPr id="17" name="矩形 16">
              <a:extLst>
                <a:ext uri="{FF2B5EF4-FFF2-40B4-BE49-F238E27FC236}"/>
              </a:extLst>
            </p:cNvPr>
            <p:cNvSpPr/>
            <p:nvPr/>
          </p:nvSpPr>
          <p:spPr>
            <a:xfrm>
              <a:off x="368319" y="307977"/>
              <a:ext cx="8676140" cy="5969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a:solidFill>
                  <a:prstClr val="white"/>
                </a:solidFill>
                <a:latin typeface="Calibri" panose="020F0502020204030204"/>
              </a:endParaRPr>
            </a:p>
          </p:txBody>
        </p:sp>
        <p:sp>
          <p:nvSpPr>
            <p:cNvPr id="21" name="矩形 20">
              <a:extLst>
                <a:ext uri="{FF2B5EF4-FFF2-40B4-BE49-F238E27FC236}"/>
              </a:extLst>
            </p:cNvPr>
            <p:cNvSpPr/>
            <p:nvPr/>
          </p:nvSpPr>
          <p:spPr>
            <a:xfrm>
              <a:off x="476275" y="639764"/>
              <a:ext cx="8482455" cy="5564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0" lang="zh-TW" altLang="en-US" sz="2000" dirty="0">
                <a:solidFill>
                  <a:prstClr val="white"/>
                </a:solidFill>
                <a:latin typeface="Calibri" panose="020F0502020204030204"/>
              </a:endParaRPr>
            </a:p>
          </p:txBody>
        </p:sp>
      </p:grpSp>
      <p:pic>
        <p:nvPicPr>
          <p:cNvPr id="66563" name="圖片 5"/>
          <p:cNvPicPr>
            <a:picLocks noChangeAspect="1"/>
          </p:cNvPicPr>
          <p:nvPr/>
        </p:nvPicPr>
        <p:blipFill>
          <a:blip r:embed="rId3">
            <a:extLst>
              <a:ext uri="{28A0092B-C50C-407E-A947-70E740481C1C}">
                <a14:useLocalDpi xmlns:a14="http://schemas.microsoft.com/office/drawing/2010/main" val="0"/>
              </a:ext>
            </a:extLst>
          </a:blip>
          <a:srcRect l="52814" t="24815" r="2744" b="11481"/>
          <a:stretch>
            <a:fillRect/>
          </a:stretch>
        </p:blipFill>
        <p:spPr bwMode="auto">
          <a:xfrm>
            <a:off x="3048000" y="1211263"/>
            <a:ext cx="587692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413" y="2751138"/>
            <a:ext cx="154622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extLst>
          </p:cNvPr>
          <p:cNvSpPr/>
          <p:nvPr/>
        </p:nvSpPr>
        <p:spPr>
          <a:xfrm>
            <a:off x="3214688" y="1517650"/>
            <a:ext cx="5624512" cy="609600"/>
          </a:xfrm>
          <a:prstGeom prst="rect">
            <a:avLst/>
          </a:prstGeom>
          <a:solidFill>
            <a:srgbClr val="FFFF66">
              <a:alpha val="21961"/>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HK" altLang="en-US" dirty="0"/>
          </a:p>
        </p:txBody>
      </p:sp>
      <p:sp>
        <p:nvSpPr>
          <p:cNvPr id="14" name="矩形 13">
            <a:extLst>
              <a:ext uri="{FF2B5EF4-FFF2-40B4-BE49-F238E27FC236}"/>
            </a:extLst>
          </p:cNvPr>
          <p:cNvSpPr/>
          <p:nvPr/>
        </p:nvSpPr>
        <p:spPr>
          <a:xfrm>
            <a:off x="3214688" y="2533650"/>
            <a:ext cx="5624512" cy="609600"/>
          </a:xfrm>
          <a:prstGeom prst="rect">
            <a:avLst/>
          </a:prstGeom>
          <a:solidFill>
            <a:srgbClr val="FFFF66">
              <a:alpha val="21961"/>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HK" altLang="en-US" dirty="0"/>
          </a:p>
        </p:txBody>
      </p:sp>
      <p:sp>
        <p:nvSpPr>
          <p:cNvPr id="18" name="矩形 17">
            <a:extLst>
              <a:ext uri="{FF2B5EF4-FFF2-40B4-BE49-F238E27FC236}"/>
            </a:extLst>
          </p:cNvPr>
          <p:cNvSpPr/>
          <p:nvPr/>
        </p:nvSpPr>
        <p:spPr>
          <a:xfrm>
            <a:off x="3214688" y="3181350"/>
            <a:ext cx="5624512" cy="685800"/>
          </a:xfrm>
          <a:prstGeom prst="rect">
            <a:avLst/>
          </a:prstGeom>
          <a:solidFill>
            <a:srgbClr val="FFFF66">
              <a:alpha val="21961"/>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HK" altLang="en-US" dirty="0"/>
          </a:p>
        </p:txBody>
      </p:sp>
      <p:sp>
        <p:nvSpPr>
          <p:cNvPr id="19" name="矩形 18">
            <a:extLst>
              <a:ext uri="{FF2B5EF4-FFF2-40B4-BE49-F238E27FC236}"/>
            </a:extLst>
          </p:cNvPr>
          <p:cNvSpPr/>
          <p:nvPr/>
        </p:nvSpPr>
        <p:spPr>
          <a:xfrm>
            <a:off x="3214688" y="5619750"/>
            <a:ext cx="5624512" cy="276225"/>
          </a:xfrm>
          <a:prstGeom prst="rect">
            <a:avLst/>
          </a:prstGeom>
          <a:solidFill>
            <a:srgbClr val="FFFF66">
              <a:alpha val="21961"/>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HK" altLang="en-US" dirty="0"/>
          </a:p>
        </p:txBody>
      </p:sp>
      <p:sp>
        <p:nvSpPr>
          <p:cNvPr id="22" name="文字方塊 21">
            <a:extLst>
              <a:ext uri="{FF2B5EF4-FFF2-40B4-BE49-F238E27FC236}"/>
            </a:extLst>
          </p:cNvPr>
          <p:cNvSpPr txBox="1"/>
          <p:nvPr/>
        </p:nvSpPr>
        <p:spPr>
          <a:xfrm>
            <a:off x="636588" y="1206500"/>
            <a:ext cx="2619375" cy="831850"/>
          </a:xfrm>
          <a:prstGeom prst="rect">
            <a:avLst/>
          </a:prstGeom>
          <a:noFill/>
        </p:spPr>
        <p:txBody>
          <a:bodyPr>
            <a:spAutoFit/>
          </a:bodyPr>
          <a:lstStyle/>
          <a:p>
            <a:pPr marL="285750" indent="-285750">
              <a:buFont typeface="Arial" panose="020B0604020202020204" pitchFamily="34" charset="0"/>
              <a:buChar char="•"/>
              <a:defRPr/>
            </a:pPr>
            <a:r>
              <a:rPr lang="en-US" altLang="zh-TW" sz="1200" dirty="0" err="1">
                <a:solidFill>
                  <a:srgbClr val="C00000"/>
                </a:solidFill>
                <a:latin typeface="+mn-lt"/>
              </a:rPr>
              <a:t>CanSEALER</a:t>
            </a:r>
            <a:endParaRPr lang="en-US" altLang="zh-TW" sz="1200" dirty="0">
              <a:solidFill>
                <a:srgbClr val="C00000"/>
              </a:solidFill>
              <a:latin typeface="+mn-lt"/>
            </a:endParaRPr>
          </a:p>
          <a:p>
            <a:pPr marL="285750" indent="-285750">
              <a:buFont typeface="Arial" panose="020B0604020202020204" pitchFamily="34" charset="0"/>
              <a:buChar char="•"/>
              <a:defRPr/>
            </a:pPr>
            <a:r>
              <a:rPr lang="en-US" altLang="zh-HK" sz="1200" dirty="0" err="1">
                <a:solidFill>
                  <a:srgbClr val="C00000"/>
                </a:solidFill>
                <a:latin typeface="+mn-lt"/>
              </a:rPr>
              <a:t>CanCEMENT</a:t>
            </a:r>
            <a:endParaRPr lang="en-US" altLang="zh-HK" sz="1200" dirty="0">
              <a:solidFill>
                <a:srgbClr val="C00000"/>
              </a:solidFill>
              <a:latin typeface="+mn-lt"/>
            </a:endParaRPr>
          </a:p>
          <a:p>
            <a:pPr marL="285750" indent="-285750">
              <a:buFont typeface="Arial" panose="020B0604020202020204" pitchFamily="34" charset="0"/>
              <a:buChar char="•"/>
              <a:defRPr/>
            </a:pPr>
            <a:r>
              <a:rPr lang="en-US" altLang="zh-HK" sz="1200" dirty="0" err="1">
                <a:solidFill>
                  <a:srgbClr val="C00000"/>
                </a:solidFill>
                <a:latin typeface="+mn-lt"/>
              </a:rPr>
              <a:t>CanFILM</a:t>
            </a:r>
            <a:endParaRPr lang="en-US" altLang="zh-HK" sz="1200" dirty="0">
              <a:solidFill>
                <a:srgbClr val="C00000"/>
              </a:solidFill>
              <a:latin typeface="+mn-lt"/>
            </a:endParaRPr>
          </a:p>
          <a:p>
            <a:pPr marL="285750" indent="-285750">
              <a:buFont typeface="Arial" panose="020B0604020202020204" pitchFamily="34" charset="0"/>
              <a:buChar char="•"/>
              <a:defRPr/>
            </a:pPr>
            <a:r>
              <a:rPr lang="en-US" altLang="zh-HK" sz="1200" dirty="0" err="1">
                <a:solidFill>
                  <a:srgbClr val="C00000"/>
                </a:solidFill>
                <a:latin typeface="+mn-lt"/>
              </a:rPr>
              <a:t>CleanEASE</a:t>
            </a:r>
            <a:endParaRPr lang="zh-HK" altLang="en-US" sz="1200" dirty="0">
              <a:solidFill>
                <a:srgbClr val="C00000"/>
              </a:solidFill>
              <a:latin typeface="+mn-lt"/>
            </a:endParaRPr>
          </a:p>
        </p:txBody>
      </p:sp>
      <p:sp>
        <p:nvSpPr>
          <p:cNvPr id="23" name="文字方塊 22">
            <a:extLst>
              <a:ext uri="{FF2B5EF4-FFF2-40B4-BE49-F238E27FC236}"/>
            </a:extLst>
          </p:cNvPr>
          <p:cNvSpPr txBox="1"/>
          <p:nvPr/>
        </p:nvSpPr>
        <p:spPr>
          <a:xfrm>
            <a:off x="598488" y="766763"/>
            <a:ext cx="4202112" cy="523875"/>
          </a:xfrm>
          <a:prstGeom prst="rect">
            <a:avLst/>
          </a:prstGeom>
          <a:noFill/>
        </p:spPr>
        <p:txBody>
          <a:bodyPr>
            <a:spAutoFit/>
          </a:bodyPr>
          <a:lstStyle/>
          <a:p>
            <a:pPr>
              <a:defRPr/>
            </a:pPr>
            <a:r>
              <a:rPr lang="en-US" altLang="zh-HK" sz="1400" b="1" dirty="0">
                <a:solidFill>
                  <a:schemeClr val="accent1">
                    <a:lumMod val="50000"/>
                  </a:schemeClr>
                </a:solidFill>
                <a:latin typeface="Helvetica 55 Roman"/>
              </a:rPr>
              <a:t>Key Components for </a:t>
            </a:r>
          </a:p>
          <a:p>
            <a:pPr>
              <a:defRPr/>
            </a:pPr>
            <a:r>
              <a:rPr lang="en-US" altLang="zh-HK" sz="1400" b="1" dirty="0">
                <a:solidFill>
                  <a:schemeClr val="accent1">
                    <a:lumMod val="50000"/>
                  </a:schemeClr>
                </a:solidFill>
                <a:latin typeface="Helvetica 55 Roman"/>
              </a:rPr>
              <a:t>IWM-OMC Neutralization Bonding Techniques</a:t>
            </a:r>
          </a:p>
        </p:txBody>
      </p:sp>
      <p:sp>
        <p:nvSpPr>
          <p:cNvPr id="20" name="文字方塊 19">
            <a:extLst>
              <a:ext uri="{FF2B5EF4-FFF2-40B4-BE49-F238E27FC236}"/>
            </a:extLst>
          </p:cNvPr>
          <p:cNvSpPr txBox="1"/>
          <p:nvPr/>
        </p:nvSpPr>
        <p:spPr>
          <a:xfrm>
            <a:off x="1211263" y="6235700"/>
            <a:ext cx="2085975" cy="579438"/>
          </a:xfrm>
          <a:prstGeom prst="rect">
            <a:avLst/>
          </a:prstGeom>
          <a:noFill/>
        </p:spPr>
        <p:txBody>
          <a:bodyPr wrap="none">
            <a:spAutoFit/>
          </a:bodyPr>
          <a:lstStyle/>
          <a:p>
            <a:pPr eaLnBrk="0" hangingPunct="0">
              <a:lnSpc>
                <a:spcPts val="1100"/>
              </a:lnSpc>
              <a:defRPr/>
            </a:pPr>
            <a:r>
              <a:rPr kumimoji="0" lang="en-US" altLang="zh-HK" sz="800" dirty="0">
                <a:solidFill>
                  <a:prstClr val="black"/>
                </a:solidFill>
                <a:latin typeface="Helvetica 55 Roman" pitchFamily="34" charset="0"/>
                <a:cs typeface="Arial" panose="020B0604020202020204" pitchFamily="34" charset="0"/>
              </a:rPr>
              <a:t>Manufacturer</a:t>
            </a:r>
          </a:p>
          <a:p>
            <a:pPr eaLnBrk="0" hangingPunct="0">
              <a:lnSpc>
                <a:spcPts val="1100"/>
              </a:lnSpc>
              <a:defRPr/>
            </a:pPr>
            <a:r>
              <a:rPr kumimoji="0" lang="en-US" altLang="zh-HK" sz="1050" b="1" dirty="0" err="1">
                <a:solidFill>
                  <a:prstClr val="black"/>
                </a:solidFill>
                <a:latin typeface="Arial Narrow" panose="020B0606020202030204" pitchFamily="34" charset="0"/>
                <a:cs typeface="Arial" panose="020B0604020202020204" pitchFamily="34" charset="0"/>
              </a:rPr>
              <a:t>CanaShield</a:t>
            </a:r>
            <a:r>
              <a:rPr kumimoji="0" lang="en-US" altLang="zh-HK" sz="1050" b="1" dirty="0">
                <a:solidFill>
                  <a:prstClr val="black"/>
                </a:solidFill>
                <a:latin typeface="Arial Narrow" panose="020B0606020202030204" pitchFamily="34" charset="0"/>
                <a:cs typeface="Arial" panose="020B0604020202020204" pitchFamily="34" charset="0"/>
              </a:rPr>
              <a:t>  Nano-Technologies Inc.</a:t>
            </a:r>
          </a:p>
          <a:p>
            <a:pPr eaLnBrk="0" hangingPunct="0">
              <a:lnSpc>
                <a:spcPts val="800"/>
              </a:lnSpc>
              <a:defRPr/>
            </a:pPr>
            <a:r>
              <a:rPr kumimoji="0" lang="en-US" altLang="zh-HK"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Richmond. B.C. Canada</a:t>
            </a:r>
          </a:p>
          <a:p>
            <a:pPr eaLnBrk="0" hangingPunct="0">
              <a:lnSpc>
                <a:spcPts val="800"/>
              </a:lnSpc>
              <a:defRPr/>
            </a:pPr>
            <a:r>
              <a:rPr kumimoji="0" lang="en-US" altLang="zh-HK"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Web : www.canashield .com</a:t>
            </a:r>
            <a:endParaRPr kumimoji="0" lang="zh-HK" altLang="en-US"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4" name="文字方塊 23">
            <a:extLst>
              <a:ext uri="{FF2B5EF4-FFF2-40B4-BE49-F238E27FC236}"/>
            </a:extLst>
          </p:cNvPr>
          <p:cNvSpPr txBox="1"/>
          <p:nvPr/>
        </p:nvSpPr>
        <p:spPr>
          <a:xfrm>
            <a:off x="3200400" y="6235700"/>
            <a:ext cx="2257425" cy="579438"/>
          </a:xfrm>
          <a:prstGeom prst="rect">
            <a:avLst/>
          </a:prstGeom>
          <a:noFill/>
        </p:spPr>
        <p:txBody>
          <a:bodyPr wrap="none">
            <a:spAutoFit/>
          </a:bodyPr>
          <a:lstStyle/>
          <a:p>
            <a:pPr eaLnBrk="0" hangingPunct="0">
              <a:lnSpc>
                <a:spcPts val="1100"/>
              </a:lnSpc>
              <a:defRPr/>
            </a:pPr>
            <a:r>
              <a:rPr kumimoji="0" lang="en-US" altLang="zh-HK" sz="800" dirty="0">
                <a:solidFill>
                  <a:prstClr val="black"/>
                </a:solidFill>
                <a:latin typeface="Helvetica 55 Roman" pitchFamily="34" charset="0"/>
                <a:cs typeface="Arial" panose="020B0604020202020204" pitchFamily="34" charset="0"/>
              </a:rPr>
              <a:t>Technical Representative</a:t>
            </a:r>
          </a:p>
          <a:p>
            <a:pPr eaLnBrk="0" hangingPunct="0">
              <a:lnSpc>
                <a:spcPts val="1100"/>
              </a:lnSpc>
              <a:defRPr/>
            </a:pPr>
            <a:r>
              <a:rPr kumimoji="0" lang="en-US" altLang="zh-HK" sz="1050" b="1" dirty="0" err="1">
                <a:solidFill>
                  <a:prstClr val="black"/>
                </a:solidFill>
                <a:latin typeface="Arial Narrow" panose="020B0606020202030204" pitchFamily="34" charset="0"/>
                <a:cs typeface="Arial" panose="020B0604020202020204" pitchFamily="34" charset="0"/>
              </a:rPr>
              <a:t>CanaShield</a:t>
            </a:r>
            <a:r>
              <a:rPr kumimoji="0" lang="en-US" altLang="zh-HK" sz="1050" b="1" dirty="0">
                <a:solidFill>
                  <a:prstClr val="black"/>
                </a:solidFill>
                <a:latin typeface="Arial Narrow" panose="020B0606020202030204" pitchFamily="34" charset="0"/>
                <a:cs typeface="Arial" panose="020B0604020202020204" pitchFamily="34" charset="0"/>
              </a:rPr>
              <a:t> Nano-Technologies Limited</a:t>
            </a:r>
          </a:p>
          <a:p>
            <a:pPr eaLnBrk="0" hangingPunct="0">
              <a:lnSpc>
                <a:spcPts val="800"/>
              </a:lnSpc>
              <a:defRPr/>
            </a:pPr>
            <a:r>
              <a:rPr kumimoji="0" lang="en-US" altLang="zh-HK"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Address: Flat B, 19/F, Manly </a:t>
            </a:r>
            <a:r>
              <a:rPr kumimoji="0" lang="en-US" altLang="zh-HK" sz="800" dirty="0" err="1">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Comm</a:t>
            </a:r>
            <a:r>
              <a:rPr kumimoji="0" lang="en-US" altLang="zh-HK"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 Bldg.,</a:t>
            </a:r>
            <a:br>
              <a:rPr kumimoji="0" lang="en-US" altLang="zh-HK"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br>
            <a:r>
              <a:rPr kumimoji="0" lang="en-US" altLang="zh-HK"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15 Soy Street, </a:t>
            </a:r>
            <a:r>
              <a:rPr kumimoji="0" lang="en-US" altLang="zh-HK" sz="800" dirty="0" err="1">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Mongkok</a:t>
            </a:r>
            <a:r>
              <a:rPr kumimoji="0" lang="en-US" altLang="zh-HK"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 Kowloon, HK</a:t>
            </a:r>
            <a:endParaRPr kumimoji="0" lang="zh-HK" altLang="en-US"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5" name="文字方塊 24">
            <a:extLst>
              <a:ext uri="{FF2B5EF4-FFF2-40B4-BE49-F238E27FC236}"/>
            </a:extLst>
          </p:cNvPr>
          <p:cNvSpPr txBox="1"/>
          <p:nvPr/>
        </p:nvSpPr>
        <p:spPr>
          <a:xfrm>
            <a:off x="5410200" y="6235700"/>
            <a:ext cx="2308225" cy="579438"/>
          </a:xfrm>
          <a:prstGeom prst="rect">
            <a:avLst/>
          </a:prstGeom>
          <a:noFill/>
        </p:spPr>
        <p:txBody>
          <a:bodyPr wrap="none">
            <a:spAutoFit/>
          </a:bodyPr>
          <a:lstStyle/>
          <a:p>
            <a:pPr eaLnBrk="0" hangingPunct="0">
              <a:lnSpc>
                <a:spcPts val="1100"/>
              </a:lnSpc>
              <a:defRPr/>
            </a:pPr>
            <a:r>
              <a:rPr kumimoji="0" lang="en-US" altLang="zh-HK" sz="800" dirty="0" err="1">
                <a:solidFill>
                  <a:prstClr val="black"/>
                </a:solidFill>
                <a:latin typeface="Helvetica 55 Roman" pitchFamily="34" charset="0"/>
                <a:cs typeface="Arial" panose="020B0604020202020204" pitchFamily="34" charset="0"/>
              </a:rPr>
              <a:t>Authorised</a:t>
            </a:r>
            <a:r>
              <a:rPr kumimoji="0" lang="en-US" altLang="zh-HK" sz="800" dirty="0">
                <a:solidFill>
                  <a:prstClr val="black"/>
                </a:solidFill>
                <a:latin typeface="Helvetica 55 Roman" pitchFamily="34" charset="0"/>
                <a:cs typeface="Arial" panose="020B0604020202020204" pitchFamily="34" charset="0"/>
              </a:rPr>
              <a:t> Applicator</a:t>
            </a:r>
          </a:p>
          <a:p>
            <a:pPr eaLnBrk="0" hangingPunct="0">
              <a:lnSpc>
                <a:spcPts val="1100"/>
              </a:lnSpc>
              <a:defRPr/>
            </a:pPr>
            <a:r>
              <a:rPr kumimoji="0" lang="en-US" altLang="zh-HK" sz="1050" b="1" dirty="0">
                <a:solidFill>
                  <a:prstClr val="black"/>
                </a:solidFill>
                <a:latin typeface="Arial Narrow" panose="020B0606020202030204" pitchFamily="34" charset="0"/>
                <a:cs typeface="Arial" panose="020B0604020202020204" pitchFamily="34" charset="0"/>
              </a:rPr>
              <a:t>GreenWalls Bioengineering (HK) Limited</a:t>
            </a:r>
          </a:p>
          <a:p>
            <a:pPr eaLnBrk="0" hangingPunct="0">
              <a:lnSpc>
                <a:spcPts val="800"/>
              </a:lnSpc>
              <a:defRPr/>
            </a:pPr>
            <a:r>
              <a:rPr kumimoji="0" lang="en-US" altLang="zh-HK"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Web : www.greenwalls.com.hk</a:t>
            </a:r>
          </a:p>
          <a:p>
            <a:pPr eaLnBrk="0" hangingPunct="0">
              <a:lnSpc>
                <a:spcPts val="800"/>
              </a:lnSpc>
              <a:defRPr/>
            </a:pPr>
            <a:r>
              <a:rPr kumimoji="0" lang="en-US" altLang="zh-HK"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Email : info@greenwalls.com.hk</a:t>
            </a:r>
            <a:endParaRPr kumimoji="0" lang="zh-HK" altLang="en-US" sz="8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66574" name="圖片 2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8888" y="6508750"/>
            <a:ext cx="10239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圖片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75688" y="6424613"/>
            <a:ext cx="3905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8988" y="1041400"/>
            <a:ext cx="2281237"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1041400"/>
            <a:ext cx="2281238"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文字方塊 7"/>
          <p:cNvSpPr txBox="1">
            <a:spLocks noChangeArrowheads="1"/>
          </p:cNvSpPr>
          <p:nvPr/>
        </p:nvSpPr>
        <p:spPr bwMode="auto">
          <a:xfrm>
            <a:off x="123825" y="219455"/>
            <a:ext cx="90201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CA" altLang="zh-HK" sz="1800" dirty="0">
                <a:latin typeface="Times New Roman" pitchFamily="18" charset="0"/>
                <a:cs typeface="Times New Roman" pitchFamily="18" charset="0"/>
              </a:rPr>
              <a:t>How NCPP Technologies optimise/deal with the traditional RC concrete repairing's weaknesses</a:t>
            </a:r>
          </a:p>
          <a:p>
            <a:pPr eaLnBrk="1" hangingPunct="1">
              <a:spcBef>
                <a:spcPct val="0"/>
              </a:spcBef>
              <a:buFontTx/>
              <a:buNone/>
            </a:pPr>
            <a:r>
              <a:rPr lang="en-CA" altLang="zh-HK" sz="1600" dirty="0">
                <a:latin typeface="Times New Roman" pitchFamily="18" charset="0"/>
                <a:cs typeface="Times New Roman" pitchFamily="18" charset="0"/>
              </a:rPr>
              <a:t>NCPP</a:t>
            </a:r>
            <a:r>
              <a:rPr lang="zh-HK" altLang="en-US" sz="1600" dirty="0">
                <a:solidFill>
                  <a:srgbClr val="000000"/>
                </a:solidFill>
              </a:rPr>
              <a:t>工</a:t>
            </a:r>
            <a:r>
              <a:rPr lang="zh-TW" altLang="en-US" sz="1600" dirty="0">
                <a:latin typeface="Times New Roman" pitchFamily="18" charset="0"/>
                <a:cs typeface="Times New Roman" pitchFamily="18" charset="0"/>
              </a:rPr>
              <a:t>法如何優化</a:t>
            </a:r>
            <a:r>
              <a:rPr lang="en-US" altLang="zh-TW" sz="1600" dirty="0">
                <a:latin typeface="Times New Roman" pitchFamily="18" charset="0"/>
                <a:cs typeface="Times New Roman" pitchFamily="18" charset="0"/>
              </a:rPr>
              <a:t>/</a:t>
            </a:r>
            <a:r>
              <a:rPr lang="zh-TW" altLang="en-US" sz="1600" dirty="0">
                <a:latin typeface="Times New Roman" pitchFamily="18" charset="0"/>
                <a:cs typeface="Times New Roman" pitchFamily="18" charset="0"/>
              </a:rPr>
              <a:t>處理傳統修復</a:t>
            </a:r>
            <a:r>
              <a:rPr lang="zh-HK" altLang="en-US" sz="1600" dirty="0">
                <a:solidFill>
                  <a:srgbClr val="000000"/>
                </a:solidFill>
              </a:rPr>
              <a:t>工</a:t>
            </a:r>
            <a:r>
              <a:rPr lang="zh-TW" altLang="en-US" sz="1600" dirty="0">
                <a:latin typeface="Times New Roman" pitchFamily="18" charset="0"/>
                <a:cs typeface="Times New Roman" pitchFamily="18" charset="0"/>
              </a:rPr>
              <a:t>法的不足</a:t>
            </a:r>
            <a:endParaRPr lang="zh-HK" altLang="en-US" sz="1600" dirty="0">
              <a:latin typeface="Times New Roman" pitchFamily="18" charset="0"/>
              <a:cs typeface="Times New Roman" pitchFamily="18" charset="0"/>
            </a:endParaRPr>
          </a:p>
        </p:txBody>
      </p:sp>
      <p:graphicFrame>
        <p:nvGraphicFramePr>
          <p:cNvPr id="9" name="表格 8">
            <a:extLst>
              <a:ext uri="{FF2B5EF4-FFF2-40B4-BE49-F238E27FC236}"/>
            </a:extLst>
          </p:cNvPr>
          <p:cNvGraphicFramePr>
            <a:graphicFrameLocks noGrp="1"/>
          </p:cNvGraphicFramePr>
          <p:nvPr>
            <p:extLst>
              <p:ext uri="{D42A27DB-BD31-4B8C-83A1-F6EECF244321}">
                <p14:modId xmlns:p14="http://schemas.microsoft.com/office/powerpoint/2010/main" val="3693920175"/>
              </p:ext>
            </p:extLst>
          </p:nvPr>
        </p:nvGraphicFramePr>
        <p:xfrm>
          <a:off x="311150" y="2921109"/>
          <a:ext cx="8097838" cy="3962400"/>
        </p:xfrm>
        <a:graphic>
          <a:graphicData uri="http://schemas.openxmlformats.org/drawingml/2006/table">
            <a:tbl>
              <a:tblPr firstRow="1" bandRow="1">
                <a:tableStyleId>{5C22544A-7EE6-4342-B048-85BDC9FD1C3A}</a:tableStyleId>
              </a:tblPr>
              <a:tblGrid>
                <a:gridCol w="2603872">
                  <a:extLst>
                    <a:ext uri="{9D8B030D-6E8A-4147-A177-3AD203B41FA5}"/>
                  </a:extLst>
                </a:gridCol>
                <a:gridCol w="2715353">
                  <a:extLst>
                    <a:ext uri="{9D8B030D-6E8A-4147-A177-3AD203B41FA5}"/>
                  </a:extLst>
                </a:gridCol>
                <a:gridCol w="2778613">
                  <a:extLst>
                    <a:ext uri="{9D8B030D-6E8A-4147-A177-3AD203B41FA5}"/>
                  </a:extLst>
                </a:gridCol>
              </a:tblGrid>
              <a:tr h="370840">
                <a:tc>
                  <a:txBody>
                    <a:bodyPr/>
                    <a:lstStyle/>
                    <a:p>
                      <a:endParaRPr lang="zh-HK" altLang="en-US" b="0" dirty="0">
                        <a:solidFill>
                          <a:schemeClr val="tx1"/>
                        </a:solidFill>
                        <a:latin typeface="Times New Roman" panose="02020603050405020304" pitchFamily="18" charset="0"/>
                        <a:cs typeface="Times New Roman" panose="02020603050405020304" pitchFamily="18" charset="0"/>
                      </a:endParaRPr>
                    </a:p>
                  </a:txBody>
                  <a:tcPr marL="84407" marR="8440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altLang="zh-HK" b="0" dirty="0">
                          <a:solidFill>
                            <a:schemeClr val="tx1"/>
                          </a:solidFill>
                          <a:latin typeface="Times New Roman" panose="02020603050405020304" pitchFamily="18" charset="0"/>
                          <a:cs typeface="Times New Roman" panose="02020603050405020304" pitchFamily="18" charset="0"/>
                        </a:rPr>
                        <a:t>Fill up/patch up void</a:t>
                      </a:r>
                    </a:p>
                    <a:p>
                      <a:pPr algn="ctr"/>
                      <a:r>
                        <a:rPr lang="zh-HK" altLang="en-US" sz="1600" b="0" dirty="0">
                          <a:solidFill>
                            <a:schemeClr val="tx1"/>
                          </a:solidFill>
                          <a:latin typeface="Times New Roman" panose="02020603050405020304" pitchFamily="18" charset="0"/>
                          <a:cs typeface="Times New Roman" panose="02020603050405020304" pitchFamily="18" charset="0"/>
                        </a:rPr>
                        <a:t>填補</a:t>
                      </a:r>
                      <a:r>
                        <a:rPr lang="en-US" altLang="zh-HK" sz="1600" b="0" dirty="0">
                          <a:solidFill>
                            <a:schemeClr val="tx1"/>
                          </a:solidFill>
                          <a:latin typeface="Times New Roman" panose="02020603050405020304" pitchFamily="18" charset="0"/>
                          <a:cs typeface="Times New Roman" panose="02020603050405020304" pitchFamily="18" charset="0"/>
                        </a:rPr>
                        <a:t>/</a:t>
                      </a:r>
                      <a:r>
                        <a:rPr lang="zh-HK" altLang="en-US" sz="1600" b="0" dirty="0">
                          <a:solidFill>
                            <a:schemeClr val="tx1"/>
                          </a:solidFill>
                          <a:latin typeface="Times New Roman" panose="02020603050405020304" pitchFamily="18" charset="0"/>
                          <a:cs typeface="Times New Roman" panose="02020603050405020304" pitchFamily="18" charset="0"/>
                        </a:rPr>
                        <a:t>修補空隙</a:t>
                      </a:r>
                    </a:p>
                  </a:txBody>
                  <a:tcPr marL="84407" marR="844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altLang="zh-HK" b="0" dirty="0">
                          <a:solidFill>
                            <a:schemeClr val="tx1"/>
                          </a:solidFill>
                          <a:latin typeface="Times New Roman" panose="02020603050405020304" pitchFamily="18" charset="0"/>
                          <a:cs typeface="Times New Roman" panose="02020603050405020304" pitchFamily="18" charset="0"/>
                        </a:rPr>
                        <a:t>High pressure injection grout</a:t>
                      </a:r>
                    </a:p>
                    <a:p>
                      <a:pPr algn="ctr"/>
                      <a:r>
                        <a:rPr lang="zh-TW" altLang="en-US" sz="1600" b="0" kern="1200" dirty="0">
                          <a:solidFill>
                            <a:schemeClr val="tx1"/>
                          </a:solidFill>
                          <a:latin typeface="Times New Roman" panose="02020603050405020304" pitchFamily="18" charset="0"/>
                          <a:ea typeface="+mn-ea"/>
                          <a:cs typeface="Times New Roman" panose="02020603050405020304" pitchFamily="18" charset="0"/>
                        </a:rPr>
                        <a:t>高壓注漿</a:t>
                      </a:r>
                      <a:endParaRPr lang="zh-HK" altLang="en-US" sz="1600" b="0" dirty="0">
                        <a:solidFill>
                          <a:schemeClr val="tx1"/>
                        </a:solidFill>
                        <a:latin typeface="Times New Roman" panose="02020603050405020304" pitchFamily="18" charset="0"/>
                        <a:cs typeface="Times New Roman" panose="02020603050405020304" pitchFamily="18" charset="0"/>
                      </a:endParaRPr>
                    </a:p>
                  </a:txBody>
                  <a:tcPr marL="84407" marR="844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r h="370840">
                <a:tc>
                  <a:txBody>
                    <a:bodyPr/>
                    <a:lstStyle/>
                    <a:p>
                      <a:pPr algn="r"/>
                      <a:r>
                        <a:rPr lang="en-CA" altLang="zh-HK" b="0" dirty="0">
                          <a:solidFill>
                            <a:schemeClr val="tx1"/>
                          </a:solidFill>
                          <a:latin typeface="Times New Roman" panose="02020603050405020304" pitchFamily="18" charset="0"/>
                          <a:cs typeface="Times New Roman" panose="02020603050405020304" pitchFamily="18" charset="0"/>
                        </a:rPr>
                        <a:t>Weaknesses</a:t>
                      </a:r>
                      <a:br>
                        <a:rPr lang="en-CA" altLang="zh-HK" b="0" dirty="0">
                          <a:solidFill>
                            <a:schemeClr val="tx1"/>
                          </a:solidFill>
                          <a:latin typeface="Times New Roman" panose="02020603050405020304" pitchFamily="18" charset="0"/>
                          <a:cs typeface="Times New Roman" panose="02020603050405020304" pitchFamily="18" charset="0"/>
                        </a:rPr>
                      </a:br>
                      <a:r>
                        <a:rPr lang="zh-TW" altLang="en-US" sz="1600" dirty="0">
                          <a:latin typeface="Times New Roman" panose="02020603050405020304" pitchFamily="18" charset="0"/>
                          <a:cs typeface="Times New Roman" panose="02020603050405020304" pitchFamily="18" charset="0"/>
                        </a:rPr>
                        <a:t>修復</a:t>
                      </a:r>
                      <a:r>
                        <a:rPr lang="zh-HK" altLang="en-US" sz="1600" dirty="0">
                          <a:solidFill>
                            <a:schemeClr val="dk1"/>
                          </a:solidFill>
                        </a:rPr>
                        <a:t>工</a:t>
                      </a:r>
                      <a:r>
                        <a:rPr lang="zh-TW" altLang="en-US" sz="1600" dirty="0">
                          <a:latin typeface="Times New Roman" panose="02020603050405020304" pitchFamily="18" charset="0"/>
                          <a:cs typeface="Times New Roman" panose="02020603050405020304" pitchFamily="18" charset="0"/>
                        </a:rPr>
                        <a:t>法的不足</a:t>
                      </a:r>
                      <a:endParaRPr lang="zh-HK" altLang="en-US" b="0" dirty="0">
                        <a:solidFill>
                          <a:schemeClr val="tx1"/>
                        </a:solidFill>
                        <a:latin typeface="Times New Roman" panose="02020603050405020304" pitchFamily="18" charset="0"/>
                        <a:cs typeface="Times New Roman" panose="02020603050405020304" pitchFamily="18" charset="0"/>
                      </a:endParaRPr>
                    </a:p>
                  </a:txBody>
                  <a:tcPr marL="84407" marR="844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CA" altLang="zh-HK" b="0" dirty="0">
                          <a:solidFill>
                            <a:schemeClr val="tx1"/>
                          </a:solidFill>
                          <a:latin typeface="Times New Roman" panose="02020603050405020304" pitchFamily="18" charset="0"/>
                          <a:cs typeface="Times New Roman" panose="02020603050405020304" pitchFamily="18" charset="0"/>
                        </a:rPr>
                        <a:t>Cold joint effect</a:t>
                      </a:r>
                      <a:br>
                        <a:rPr lang="en-CA" altLang="zh-HK" b="0" dirty="0">
                          <a:solidFill>
                            <a:schemeClr val="tx1"/>
                          </a:solidFill>
                          <a:latin typeface="Times New Roman" panose="02020603050405020304" pitchFamily="18" charset="0"/>
                          <a:cs typeface="Times New Roman" panose="02020603050405020304" pitchFamily="18" charset="0"/>
                        </a:rPr>
                      </a:br>
                      <a:r>
                        <a:rPr lang="zh-HK" altLang="en-US" sz="1600" b="0" i="0" kern="1200" dirty="0">
                          <a:solidFill>
                            <a:schemeClr val="dk1"/>
                          </a:solidFill>
                          <a:effectLst/>
                          <a:latin typeface="+mn-lt"/>
                          <a:ea typeface="+mn-ea"/>
                          <a:cs typeface="+mn-cs"/>
                        </a:rPr>
                        <a:t>冷縫效應</a:t>
                      </a:r>
                      <a:endParaRPr lang="en-CA" altLang="zh-HK" sz="1800" b="0" i="0" kern="1200" dirty="0">
                        <a:solidFill>
                          <a:schemeClr val="dk1"/>
                        </a:solidFill>
                        <a:effectLst/>
                        <a:latin typeface="+mn-lt"/>
                        <a:ea typeface="+mn-ea"/>
                        <a:cs typeface="+mn-cs"/>
                      </a:endParaRPr>
                    </a:p>
                    <a:p>
                      <a:pPr marL="285750" indent="-285750">
                        <a:buFont typeface="Arial" panose="020B0604020202020204" pitchFamily="34" charset="0"/>
                        <a:buChar char="•"/>
                      </a:pPr>
                      <a:r>
                        <a:rPr lang="en-CA" altLang="zh-HK" sz="1800" b="0" i="0" kern="1200" dirty="0">
                          <a:solidFill>
                            <a:schemeClr val="dk1"/>
                          </a:solidFill>
                          <a:effectLst/>
                          <a:latin typeface="Times New Roman" panose="02020603050405020304" pitchFamily="18" charset="0"/>
                          <a:ea typeface="+mn-ea"/>
                          <a:cs typeface="Times New Roman" panose="02020603050405020304" pitchFamily="18" charset="0"/>
                        </a:rPr>
                        <a:t>Delamination</a:t>
                      </a:r>
                      <a:br>
                        <a:rPr lang="en-CA" altLang="zh-HK" sz="1800" b="0" i="0" kern="1200" dirty="0">
                          <a:solidFill>
                            <a:schemeClr val="dk1"/>
                          </a:solidFill>
                          <a:effectLst/>
                          <a:latin typeface="Times New Roman" panose="02020603050405020304" pitchFamily="18" charset="0"/>
                          <a:ea typeface="+mn-ea"/>
                          <a:cs typeface="Times New Roman" panose="02020603050405020304" pitchFamily="18" charset="0"/>
                        </a:rPr>
                      </a:br>
                      <a:r>
                        <a:rPr lang="zh-HK" altLang="en-US" sz="1600" b="0" i="0" kern="1200" dirty="0">
                          <a:solidFill>
                            <a:schemeClr val="dk1"/>
                          </a:solidFill>
                          <a:effectLst/>
                          <a:latin typeface="+mn-lt"/>
                          <a:ea typeface="+mn-ea"/>
                          <a:cs typeface="+mn-cs"/>
                        </a:rPr>
                        <a:t>離層剝落</a:t>
                      </a:r>
                      <a:endParaRPr lang="zh-HK" altLang="en-US" b="0" dirty="0">
                        <a:solidFill>
                          <a:schemeClr val="tx1"/>
                        </a:solidFill>
                        <a:latin typeface="Times New Roman" panose="02020603050405020304" pitchFamily="18" charset="0"/>
                        <a:cs typeface="Times New Roman" panose="02020603050405020304" pitchFamily="18" charset="0"/>
                      </a:endParaRPr>
                    </a:p>
                  </a:txBody>
                  <a:tcPr marL="84407" marR="844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CA" altLang="zh-HK" sz="1800" b="0" kern="1200" dirty="0">
                          <a:solidFill>
                            <a:schemeClr val="tx1"/>
                          </a:solidFill>
                          <a:latin typeface="Times New Roman" panose="02020603050405020304" pitchFamily="18" charset="0"/>
                          <a:ea typeface="+mn-ea"/>
                          <a:cs typeface="Times New Roman" panose="02020603050405020304" pitchFamily="18" charset="0"/>
                        </a:rPr>
                        <a:t>Build in Pressure increase internal stress</a:t>
                      </a:r>
                      <a:br>
                        <a:rPr lang="en-CA" altLang="zh-HK" sz="1800" b="0" kern="1200" dirty="0">
                          <a:solidFill>
                            <a:schemeClr val="tx1"/>
                          </a:solidFill>
                          <a:latin typeface="Times New Roman" panose="02020603050405020304" pitchFamily="18" charset="0"/>
                          <a:ea typeface="+mn-ea"/>
                          <a:cs typeface="Times New Roman" panose="02020603050405020304" pitchFamily="18" charset="0"/>
                        </a:rPr>
                      </a:br>
                      <a:r>
                        <a:rPr lang="zh-TW" altLang="en-US" sz="1600" b="0" kern="1200" dirty="0">
                          <a:solidFill>
                            <a:schemeClr val="tx1"/>
                          </a:solidFill>
                          <a:latin typeface="Times New Roman" panose="02020603050405020304" pitchFamily="18" charset="0"/>
                          <a:ea typeface="+mn-ea"/>
                          <a:cs typeface="Times New Roman" panose="02020603050405020304" pitchFamily="18" charset="0"/>
                        </a:rPr>
                        <a:t>內部壓力因高壓注漿</a:t>
                      </a:r>
                      <a:r>
                        <a:rPr lang="zh-HK" altLang="en-US" sz="1600" b="0" i="0" kern="1200" dirty="0">
                          <a:solidFill>
                            <a:schemeClr val="dk1"/>
                          </a:solidFill>
                          <a:effectLst/>
                          <a:latin typeface="+mn-lt"/>
                          <a:ea typeface="+mn-ea"/>
                          <a:cs typeface="+mn-cs"/>
                        </a:rPr>
                        <a:t>而</a:t>
                      </a:r>
                      <a:r>
                        <a:rPr lang="zh-TW" altLang="en-US" sz="1600" b="0" kern="1200" dirty="0">
                          <a:solidFill>
                            <a:schemeClr val="tx1"/>
                          </a:solidFill>
                          <a:latin typeface="Times New Roman" panose="02020603050405020304" pitchFamily="18" charset="0"/>
                          <a:ea typeface="+mn-ea"/>
                          <a:cs typeface="Times New Roman" panose="02020603050405020304" pitchFamily="18" charset="0"/>
                        </a:rPr>
                        <a:t>增加</a:t>
                      </a:r>
                      <a:endParaRPr lang="zh-HK" altLang="en-US" sz="1800" b="0" kern="1200" dirty="0">
                        <a:solidFill>
                          <a:schemeClr val="tx1"/>
                        </a:solidFill>
                        <a:latin typeface="Times New Roman" panose="02020603050405020304" pitchFamily="18" charset="0"/>
                        <a:ea typeface="+mn-ea"/>
                        <a:cs typeface="Times New Roman" panose="02020603050405020304" pitchFamily="18" charset="0"/>
                      </a:endParaRPr>
                    </a:p>
                  </a:txBody>
                  <a:tcPr marL="84407" marR="844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r h="0">
                <a:tc>
                  <a:txBody>
                    <a:bodyPr/>
                    <a:lstStyle/>
                    <a:p>
                      <a:pPr algn="r"/>
                      <a:r>
                        <a:rPr lang="en-CA" altLang="zh-HK" b="0" dirty="0">
                          <a:solidFill>
                            <a:schemeClr val="tx1"/>
                          </a:solidFill>
                          <a:latin typeface="Times New Roman" panose="02020603050405020304" pitchFamily="18" charset="0"/>
                          <a:cs typeface="Times New Roman" panose="02020603050405020304" pitchFamily="18" charset="0"/>
                        </a:rPr>
                        <a:t>How NCPP Technologies </a:t>
                      </a:r>
                      <a:r>
                        <a:rPr lang="en-CA" altLang="zh-HK" dirty="0">
                          <a:latin typeface="Times New Roman" panose="02020603050405020304" pitchFamily="18" charset="0"/>
                          <a:cs typeface="Times New Roman" panose="02020603050405020304" pitchFamily="18" charset="0"/>
                        </a:rPr>
                        <a:t>optimise/deal with it</a:t>
                      </a:r>
                      <a:br>
                        <a:rPr lang="en-CA" altLang="zh-HK" dirty="0">
                          <a:latin typeface="Times New Roman" panose="02020603050405020304" pitchFamily="18" charset="0"/>
                          <a:cs typeface="Times New Roman" panose="02020603050405020304" pitchFamily="18" charset="0"/>
                        </a:rPr>
                      </a:br>
                      <a:r>
                        <a:rPr lang="en-CA" altLang="zh-HK" sz="1600" dirty="0">
                          <a:latin typeface="Times New Roman" panose="02020603050405020304" pitchFamily="18" charset="0"/>
                          <a:cs typeface="Times New Roman" panose="02020603050405020304" pitchFamily="18" charset="0"/>
                        </a:rPr>
                        <a:t>NCPP</a:t>
                      </a:r>
                      <a:r>
                        <a:rPr lang="zh-HK" altLang="en-US" sz="1600" dirty="0">
                          <a:solidFill>
                            <a:schemeClr val="dk1"/>
                          </a:solidFill>
                        </a:rPr>
                        <a:t>工</a:t>
                      </a:r>
                      <a:r>
                        <a:rPr lang="zh-TW" altLang="en-US" sz="1600" dirty="0">
                          <a:latin typeface="Times New Roman" panose="02020603050405020304" pitchFamily="18" charset="0"/>
                          <a:cs typeface="Times New Roman" panose="02020603050405020304" pitchFamily="18" charset="0"/>
                        </a:rPr>
                        <a:t>法如何優化</a:t>
                      </a:r>
                      <a:r>
                        <a:rPr lang="en-US" altLang="zh-TW" sz="1600" dirty="0">
                          <a:latin typeface="Times New Roman" panose="02020603050405020304" pitchFamily="18" charset="0"/>
                          <a:cs typeface="Times New Roman" panose="02020603050405020304" pitchFamily="18" charset="0"/>
                        </a:rPr>
                        <a:t>/</a:t>
                      </a:r>
                      <a:r>
                        <a:rPr lang="zh-TW" altLang="en-US" sz="1600" dirty="0">
                          <a:latin typeface="Times New Roman" panose="02020603050405020304" pitchFamily="18" charset="0"/>
                          <a:cs typeface="Times New Roman" panose="02020603050405020304" pitchFamily="18" charset="0"/>
                        </a:rPr>
                        <a:t>處理</a:t>
                      </a:r>
                      <a:endParaRPr lang="zh-HK" altLang="en-US" b="0" dirty="0">
                        <a:solidFill>
                          <a:schemeClr val="tx1"/>
                        </a:solidFill>
                        <a:latin typeface="Times New Roman" panose="02020603050405020304" pitchFamily="18" charset="0"/>
                        <a:cs typeface="Times New Roman" panose="02020603050405020304" pitchFamily="18" charset="0"/>
                      </a:endParaRPr>
                    </a:p>
                  </a:txBody>
                  <a:tcPr marL="84407" marR="844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CA" altLang="zh-HK" b="0" dirty="0">
                          <a:solidFill>
                            <a:schemeClr val="tx1"/>
                          </a:solidFill>
                          <a:latin typeface="Times New Roman" panose="02020603050405020304" pitchFamily="18" charset="0"/>
                          <a:cs typeface="Times New Roman" panose="02020603050405020304" pitchFamily="18" charset="0"/>
                        </a:rPr>
                        <a:t>OMC method make use of molecular bond to bond the existing concrete and newly patches</a:t>
                      </a:r>
                      <a:br>
                        <a:rPr lang="en-CA" altLang="zh-HK" b="0" dirty="0">
                          <a:solidFill>
                            <a:schemeClr val="tx1"/>
                          </a:solidFill>
                          <a:latin typeface="Times New Roman" panose="02020603050405020304" pitchFamily="18" charset="0"/>
                          <a:cs typeface="Times New Roman" panose="02020603050405020304" pitchFamily="18" charset="0"/>
                        </a:rPr>
                      </a:br>
                      <a:r>
                        <a:rPr lang="zh-HK" altLang="en-US" sz="1600" b="0" dirty="0">
                          <a:solidFill>
                            <a:schemeClr val="tx1"/>
                          </a:solidFill>
                          <a:latin typeface="Times New Roman" panose="02020603050405020304" pitchFamily="18" charset="0"/>
                          <a:cs typeface="Times New Roman" panose="02020603050405020304" pitchFamily="18" charset="0"/>
                        </a:rPr>
                        <a:t>通過分子鍵</a:t>
                      </a:r>
                      <a:r>
                        <a:rPr lang="zh-HK" altLang="en-US" sz="1600" b="0" i="0" kern="1200" dirty="0">
                          <a:solidFill>
                            <a:schemeClr val="dk1"/>
                          </a:solidFill>
                          <a:effectLst/>
                          <a:latin typeface="+mn-lt"/>
                          <a:ea typeface="+mn-ea"/>
                          <a:cs typeface="+mn-cs"/>
                        </a:rPr>
                        <a:t>將新舊混凝土</a:t>
                      </a:r>
                      <a:r>
                        <a:rPr lang="zh-HK" altLang="en-US" sz="1600" b="0" dirty="0">
                          <a:solidFill>
                            <a:schemeClr val="tx1"/>
                          </a:solidFill>
                          <a:latin typeface="Times New Roman" panose="02020603050405020304" pitchFamily="18" charset="0"/>
                          <a:cs typeface="Times New Roman" panose="02020603050405020304" pitchFamily="18" charset="0"/>
                        </a:rPr>
                        <a:t>結合成為一體</a:t>
                      </a:r>
                      <a:endParaRPr lang="zh-HK" altLang="en-US" b="0" dirty="0">
                        <a:solidFill>
                          <a:schemeClr val="tx1"/>
                        </a:solidFill>
                        <a:latin typeface="Times New Roman" panose="02020603050405020304" pitchFamily="18" charset="0"/>
                        <a:cs typeface="Times New Roman" panose="02020603050405020304" pitchFamily="18" charset="0"/>
                      </a:endParaRPr>
                    </a:p>
                  </a:txBody>
                  <a:tcPr marL="84407" marR="844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CA" altLang="zh-HK" b="0" dirty="0">
                          <a:solidFill>
                            <a:schemeClr val="tx1"/>
                          </a:solidFill>
                          <a:latin typeface="Times New Roman" panose="02020603050405020304" pitchFamily="18" charset="0"/>
                          <a:cs typeface="Times New Roman" panose="02020603050405020304" pitchFamily="18" charset="0"/>
                        </a:rPr>
                        <a:t>Non destructive low pressure method</a:t>
                      </a:r>
                      <a:br>
                        <a:rPr lang="en-CA" altLang="zh-HK" b="0" dirty="0">
                          <a:solidFill>
                            <a:schemeClr val="tx1"/>
                          </a:solidFill>
                          <a:latin typeface="Times New Roman" panose="02020603050405020304" pitchFamily="18" charset="0"/>
                          <a:cs typeface="Times New Roman" panose="02020603050405020304" pitchFamily="18" charset="0"/>
                        </a:rPr>
                      </a:br>
                      <a:r>
                        <a:rPr lang="zh-TW" altLang="en-US" sz="1600" b="0" dirty="0">
                          <a:solidFill>
                            <a:schemeClr val="tx1"/>
                          </a:solidFill>
                          <a:latin typeface="Times New Roman" panose="02020603050405020304" pitchFamily="18" charset="0"/>
                          <a:cs typeface="Times New Roman" panose="02020603050405020304" pitchFamily="18" charset="0"/>
                        </a:rPr>
                        <a:t>非</a:t>
                      </a:r>
                      <a:r>
                        <a:rPr lang="zh-HK" altLang="en-US" sz="1600" b="0" i="0" kern="1200" dirty="0">
                          <a:solidFill>
                            <a:schemeClr val="dk1"/>
                          </a:solidFill>
                          <a:effectLst/>
                          <a:latin typeface="+mn-lt"/>
                          <a:ea typeface="+mn-ea"/>
                          <a:cs typeface="+mn-cs"/>
                        </a:rPr>
                        <a:t>打拆式</a:t>
                      </a:r>
                      <a:r>
                        <a:rPr lang="zh-TW" altLang="en-US" sz="1600" b="0" dirty="0">
                          <a:solidFill>
                            <a:schemeClr val="tx1"/>
                          </a:solidFill>
                          <a:latin typeface="Times New Roman" panose="02020603050405020304" pitchFamily="18" charset="0"/>
                          <a:cs typeface="Times New Roman" panose="02020603050405020304" pitchFamily="18" charset="0"/>
                        </a:rPr>
                        <a:t>低壓</a:t>
                      </a:r>
                      <a:r>
                        <a:rPr lang="zh-HK" altLang="en-US" sz="1600" b="0" i="0" kern="1200" dirty="0">
                          <a:solidFill>
                            <a:schemeClr val="dk1"/>
                          </a:solidFill>
                          <a:effectLst/>
                          <a:latin typeface="+mn-lt"/>
                          <a:ea typeface="+mn-ea"/>
                          <a:cs typeface="+mn-cs"/>
                        </a:rPr>
                        <a:t>施工</a:t>
                      </a:r>
                      <a:r>
                        <a:rPr lang="zh-TW" altLang="en-US" sz="1600" b="0" dirty="0">
                          <a:solidFill>
                            <a:schemeClr val="tx1"/>
                          </a:solidFill>
                          <a:latin typeface="Times New Roman" panose="02020603050405020304" pitchFamily="18" charset="0"/>
                          <a:cs typeface="Times New Roman" panose="02020603050405020304" pitchFamily="18" charset="0"/>
                        </a:rPr>
                        <a:t>法</a:t>
                      </a:r>
                      <a:endParaRPr lang="zh-HK" altLang="en-US" b="0" dirty="0">
                        <a:solidFill>
                          <a:schemeClr val="tx1"/>
                        </a:solidFill>
                        <a:latin typeface="Times New Roman" panose="02020603050405020304" pitchFamily="18" charset="0"/>
                        <a:cs typeface="Times New Roman" panose="02020603050405020304" pitchFamily="18" charset="0"/>
                      </a:endParaRPr>
                    </a:p>
                  </a:txBody>
                  <a:tcPr marL="84407" marR="844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r>
              <a:rPr lang="zh-TW" altLang="en-US" u="sng" smtClean="0"/>
              <a:t>補漏方法</a:t>
            </a:r>
            <a:endParaRPr lang="zh-HK" altLang="en-US" smtClean="0"/>
          </a:p>
        </p:txBody>
      </p:sp>
      <p:pic>
        <p:nvPicPr>
          <p:cNvPr id="9219" name="Picture 3" descr="20090420153733885_000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835150" y="1268413"/>
            <a:ext cx="5616575" cy="54737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zh-TW" altLang="en-US" smtClean="0"/>
              <a:t>補漏水效果最基本要求</a:t>
            </a:r>
            <a:endParaRPr lang="zh-HK" altLang="en-US" smtClean="0"/>
          </a:p>
        </p:txBody>
      </p:sp>
      <p:sp>
        <p:nvSpPr>
          <p:cNvPr id="3" name="內容版面配置區 2"/>
          <p:cNvSpPr>
            <a:spLocks noGrp="1"/>
          </p:cNvSpPr>
          <p:nvPr>
            <p:ph idx="1"/>
          </p:nvPr>
        </p:nvSpPr>
        <p:spPr/>
        <p:txBody>
          <a:bodyPr/>
          <a:lstStyle/>
          <a:p>
            <a:pPr>
              <a:defRPr/>
            </a:pPr>
            <a:r>
              <a:rPr lang="zh-TW" altLang="en-US" sz="4400" dirty="0" smtClean="0"/>
              <a:t>找出正確有效的方法之外</a:t>
            </a:r>
            <a:endParaRPr lang="en-US" altLang="zh-TW" sz="4400" dirty="0" smtClean="0"/>
          </a:p>
          <a:p>
            <a:pPr marL="514350" indent="-514350">
              <a:buFontTx/>
              <a:buAutoNum type="arabicPeriod"/>
              <a:defRPr/>
            </a:pPr>
            <a:r>
              <a:rPr lang="zh-TW" altLang="en-US" sz="4400" dirty="0" smtClean="0"/>
              <a:t>真正水眼位置</a:t>
            </a:r>
            <a:endParaRPr lang="en-US" altLang="zh-TW" sz="4400" dirty="0" smtClean="0"/>
          </a:p>
          <a:p>
            <a:pPr marL="514350" indent="-514350">
              <a:buFontTx/>
              <a:buAutoNum type="arabicPeriod"/>
              <a:defRPr/>
            </a:pPr>
            <a:r>
              <a:rPr lang="zh-TW" altLang="en-US" sz="4400" dirty="0" smtClean="0"/>
              <a:t>漏水原因</a:t>
            </a:r>
            <a:endParaRPr lang="en-US" altLang="zh-TW" sz="4400" dirty="0" smtClean="0"/>
          </a:p>
          <a:p>
            <a:pPr marL="514350" indent="-514350">
              <a:buFontTx/>
              <a:buAutoNum type="arabicPeriod"/>
              <a:defRPr/>
            </a:pPr>
            <a:r>
              <a:rPr lang="zh-TW" altLang="en-US" sz="4400" dirty="0" smtClean="0"/>
              <a:t>足夠工作空間</a:t>
            </a:r>
            <a:endParaRPr lang="zh-HK" altLang="en-US" sz="4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1397</TotalTime>
  <Words>2055</Words>
  <Application>Microsoft Office PowerPoint</Application>
  <PresentationFormat>如螢幕大小 (4:3)</PresentationFormat>
  <Paragraphs>333</Paragraphs>
  <Slides>72</Slides>
  <Notes>21</Notes>
  <HiddenSlides>0</HiddenSlides>
  <MMClips>1</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72</vt:i4>
      </vt:variant>
    </vt:vector>
  </HeadingPairs>
  <TitlesOfParts>
    <vt:vector size="74" baseType="lpstr">
      <vt:lpstr>預設簡報設計</vt:lpstr>
      <vt:lpstr>CorelDRAW 6.0</vt:lpstr>
      <vt:lpstr>漏水修補技術</vt:lpstr>
      <vt:lpstr>PowerPoint 簡報</vt:lpstr>
      <vt:lpstr>PowerPoint 簡報</vt:lpstr>
      <vt:lpstr>香港屋宇漏水一般的處理流程方法</vt:lpstr>
      <vt:lpstr>Moisture Meter</vt:lpstr>
      <vt:lpstr>Protimeter</vt:lpstr>
      <vt:lpstr>政府部門及條例所賦予的權力</vt:lpstr>
      <vt:lpstr>補漏方法</vt:lpstr>
      <vt:lpstr>補漏水效果最基本要求</vt:lpstr>
      <vt:lpstr>Case Study I</vt:lpstr>
      <vt:lpstr>PowerPoint 簡報</vt:lpstr>
      <vt:lpstr>PowerPoint 簡報</vt:lpstr>
      <vt:lpstr>PowerPoint 簡報</vt:lpstr>
      <vt:lpstr>PowerPoint 簡報</vt:lpstr>
      <vt:lpstr>PowerPoint 簡報</vt:lpstr>
      <vt:lpstr>PowerPoint 簡報</vt:lpstr>
      <vt:lpstr>Case Study II</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Alice Wong</dc:creator>
  <cp:lastModifiedBy>user</cp:lastModifiedBy>
  <cp:revision>105</cp:revision>
  <cp:lastPrinted>2019-07-22T06:41:37Z</cp:lastPrinted>
  <dcterms:created xsi:type="dcterms:W3CDTF">2009-02-25T06:44:07Z</dcterms:created>
  <dcterms:modified xsi:type="dcterms:W3CDTF">2019-07-22T07:04:02Z</dcterms:modified>
</cp:coreProperties>
</file>