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diagrams/layout1.xml" ContentType="application/vnd.openxmlformats-officedocument.drawingml.diagramLayout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s/slide2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s/slide2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Override PartName="/ppt/slides/slide234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2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9" r:id="rId10"/>
    <p:sldId id="264" r:id="rId11"/>
    <p:sldId id="266" r:id="rId12"/>
    <p:sldId id="265" r:id="rId13"/>
    <p:sldId id="267" r:id="rId14"/>
    <p:sldId id="270" r:id="rId15"/>
    <p:sldId id="268" r:id="rId16"/>
    <p:sldId id="269" r:id="rId17"/>
    <p:sldId id="271" r:id="rId18"/>
    <p:sldId id="272" r:id="rId19"/>
    <p:sldId id="273" r:id="rId20"/>
    <p:sldId id="274" r:id="rId21"/>
    <p:sldId id="300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97" r:id="rId30"/>
    <p:sldId id="296" r:id="rId31"/>
    <p:sldId id="283" r:id="rId32"/>
    <p:sldId id="282" r:id="rId33"/>
    <p:sldId id="284" r:id="rId34"/>
    <p:sldId id="285" r:id="rId35"/>
    <p:sldId id="287" r:id="rId36"/>
    <p:sldId id="286" r:id="rId37"/>
    <p:sldId id="288" r:id="rId38"/>
    <p:sldId id="290" r:id="rId39"/>
    <p:sldId id="504" r:id="rId40"/>
    <p:sldId id="289" r:id="rId41"/>
    <p:sldId id="292" r:id="rId42"/>
    <p:sldId id="294" r:id="rId43"/>
    <p:sldId id="298" r:id="rId44"/>
    <p:sldId id="293" r:id="rId45"/>
    <p:sldId id="295" r:id="rId46"/>
    <p:sldId id="301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51" r:id="rId89"/>
    <p:sldId id="352" r:id="rId90"/>
    <p:sldId id="353" r:id="rId91"/>
    <p:sldId id="354" r:id="rId92"/>
    <p:sldId id="355" r:id="rId93"/>
    <p:sldId id="356" r:id="rId94"/>
    <p:sldId id="357" r:id="rId95"/>
    <p:sldId id="358" r:id="rId96"/>
    <p:sldId id="359" r:id="rId97"/>
    <p:sldId id="360" r:id="rId98"/>
    <p:sldId id="361" r:id="rId99"/>
    <p:sldId id="362" r:id="rId100"/>
    <p:sldId id="363" r:id="rId101"/>
    <p:sldId id="364" r:id="rId102"/>
    <p:sldId id="365" r:id="rId103"/>
    <p:sldId id="366" r:id="rId104"/>
    <p:sldId id="367" r:id="rId105"/>
    <p:sldId id="368" r:id="rId106"/>
    <p:sldId id="369" r:id="rId107"/>
    <p:sldId id="370" r:id="rId108"/>
    <p:sldId id="371" r:id="rId109"/>
    <p:sldId id="372" r:id="rId110"/>
    <p:sldId id="373" r:id="rId111"/>
    <p:sldId id="374" r:id="rId112"/>
    <p:sldId id="375" r:id="rId113"/>
    <p:sldId id="376" r:id="rId114"/>
    <p:sldId id="377" r:id="rId115"/>
    <p:sldId id="378" r:id="rId116"/>
    <p:sldId id="379" r:id="rId117"/>
    <p:sldId id="380" r:id="rId118"/>
    <p:sldId id="381" r:id="rId119"/>
    <p:sldId id="382" r:id="rId120"/>
    <p:sldId id="383" r:id="rId121"/>
    <p:sldId id="384" r:id="rId122"/>
    <p:sldId id="385" r:id="rId123"/>
    <p:sldId id="386" r:id="rId124"/>
    <p:sldId id="387" r:id="rId125"/>
    <p:sldId id="388" r:id="rId126"/>
    <p:sldId id="389" r:id="rId127"/>
    <p:sldId id="390" r:id="rId128"/>
    <p:sldId id="391" r:id="rId129"/>
    <p:sldId id="392" r:id="rId130"/>
    <p:sldId id="393" r:id="rId131"/>
    <p:sldId id="394" r:id="rId132"/>
    <p:sldId id="395" r:id="rId133"/>
    <p:sldId id="396" r:id="rId134"/>
    <p:sldId id="397" r:id="rId135"/>
    <p:sldId id="398" r:id="rId136"/>
    <p:sldId id="399" r:id="rId137"/>
    <p:sldId id="400" r:id="rId138"/>
    <p:sldId id="401" r:id="rId139"/>
    <p:sldId id="402" r:id="rId140"/>
    <p:sldId id="403" r:id="rId141"/>
    <p:sldId id="404" r:id="rId142"/>
    <p:sldId id="405" r:id="rId143"/>
    <p:sldId id="406" r:id="rId144"/>
    <p:sldId id="407" r:id="rId145"/>
    <p:sldId id="408" r:id="rId146"/>
    <p:sldId id="409" r:id="rId147"/>
    <p:sldId id="410" r:id="rId148"/>
    <p:sldId id="411" r:id="rId149"/>
    <p:sldId id="412" r:id="rId150"/>
    <p:sldId id="413" r:id="rId151"/>
    <p:sldId id="414" r:id="rId152"/>
    <p:sldId id="415" r:id="rId153"/>
    <p:sldId id="416" r:id="rId154"/>
    <p:sldId id="417" r:id="rId155"/>
    <p:sldId id="418" r:id="rId156"/>
    <p:sldId id="419" r:id="rId157"/>
    <p:sldId id="420" r:id="rId158"/>
    <p:sldId id="421" r:id="rId159"/>
    <p:sldId id="422" r:id="rId160"/>
    <p:sldId id="423" r:id="rId161"/>
    <p:sldId id="424" r:id="rId162"/>
    <p:sldId id="425" r:id="rId163"/>
    <p:sldId id="426" r:id="rId164"/>
    <p:sldId id="427" r:id="rId165"/>
    <p:sldId id="428" r:id="rId166"/>
    <p:sldId id="429" r:id="rId167"/>
    <p:sldId id="430" r:id="rId168"/>
    <p:sldId id="431" r:id="rId169"/>
    <p:sldId id="432" r:id="rId170"/>
    <p:sldId id="433" r:id="rId171"/>
    <p:sldId id="434" r:id="rId172"/>
    <p:sldId id="435" r:id="rId173"/>
    <p:sldId id="436" r:id="rId174"/>
    <p:sldId id="437" r:id="rId175"/>
    <p:sldId id="438" r:id="rId176"/>
    <p:sldId id="439" r:id="rId177"/>
    <p:sldId id="440" r:id="rId178"/>
    <p:sldId id="441" r:id="rId179"/>
    <p:sldId id="442" r:id="rId180"/>
    <p:sldId id="443" r:id="rId181"/>
    <p:sldId id="444" r:id="rId182"/>
    <p:sldId id="445" r:id="rId183"/>
    <p:sldId id="446" r:id="rId184"/>
    <p:sldId id="447" r:id="rId185"/>
    <p:sldId id="448" r:id="rId186"/>
    <p:sldId id="449" r:id="rId187"/>
    <p:sldId id="450" r:id="rId188"/>
    <p:sldId id="451" r:id="rId189"/>
    <p:sldId id="452" r:id="rId190"/>
    <p:sldId id="453" r:id="rId191"/>
    <p:sldId id="454" r:id="rId192"/>
    <p:sldId id="455" r:id="rId193"/>
    <p:sldId id="456" r:id="rId194"/>
    <p:sldId id="457" r:id="rId195"/>
    <p:sldId id="458" r:id="rId196"/>
    <p:sldId id="459" r:id="rId197"/>
    <p:sldId id="460" r:id="rId198"/>
    <p:sldId id="461" r:id="rId199"/>
    <p:sldId id="462" r:id="rId200"/>
    <p:sldId id="463" r:id="rId201"/>
    <p:sldId id="464" r:id="rId202"/>
    <p:sldId id="465" r:id="rId203"/>
    <p:sldId id="466" r:id="rId204"/>
    <p:sldId id="467" r:id="rId205"/>
    <p:sldId id="468" r:id="rId206"/>
    <p:sldId id="469" r:id="rId207"/>
    <p:sldId id="470" r:id="rId208"/>
    <p:sldId id="471" r:id="rId209"/>
    <p:sldId id="472" r:id="rId210"/>
    <p:sldId id="473" r:id="rId211"/>
    <p:sldId id="474" r:id="rId212"/>
    <p:sldId id="475" r:id="rId213"/>
    <p:sldId id="476" r:id="rId214"/>
    <p:sldId id="477" r:id="rId215"/>
    <p:sldId id="478" r:id="rId216"/>
    <p:sldId id="479" r:id="rId217"/>
    <p:sldId id="480" r:id="rId218"/>
    <p:sldId id="481" r:id="rId219"/>
    <p:sldId id="482" r:id="rId220"/>
    <p:sldId id="483" r:id="rId221"/>
    <p:sldId id="484" r:id="rId222"/>
    <p:sldId id="485" r:id="rId223"/>
    <p:sldId id="486" r:id="rId224"/>
    <p:sldId id="487" r:id="rId225"/>
    <p:sldId id="488" r:id="rId226"/>
    <p:sldId id="489" r:id="rId227"/>
    <p:sldId id="490" r:id="rId228"/>
    <p:sldId id="491" r:id="rId229"/>
    <p:sldId id="492" r:id="rId230"/>
    <p:sldId id="493" r:id="rId231"/>
    <p:sldId id="494" r:id="rId232"/>
    <p:sldId id="495" r:id="rId233"/>
    <p:sldId id="496" r:id="rId234"/>
    <p:sldId id="497" r:id="rId235"/>
    <p:sldId id="498" r:id="rId236"/>
    <p:sldId id="499" r:id="rId237"/>
    <p:sldId id="500" r:id="rId238"/>
    <p:sldId id="501" r:id="rId239"/>
    <p:sldId id="502" r:id="rId240"/>
    <p:sldId id="503" r:id="rId24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31" autoAdjust="0"/>
    <p:restoredTop sz="96693" autoAdjust="0"/>
  </p:normalViewPr>
  <p:slideViewPr>
    <p:cSldViewPr>
      <p:cViewPr>
        <p:scale>
          <a:sx n="100" d="100"/>
          <a:sy n="100" d="100"/>
        </p:scale>
        <p:origin x="198" y="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theme" Target="theme/theme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notesMaster" Target="notesMasters/notesMaster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E209A8-986A-497D-9157-8E69E63C7E85}" type="doc">
      <dgm:prSet loTypeId="urn:microsoft.com/office/officeart/2005/8/layout/cycle3" loCatId="cycle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4A114C5-BE2A-4816-AD4E-C2C90F0E2E9A}">
      <dgm:prSet/>
      <dgm:spPr>
        <a:solidFill>
          <a:schemeClr val="tx2"/>
        </a:solidFill>
        <a:ln>
          <a:solidFill>
            <a:schemeClr val="tx2"/>
          </a:solidFill>
        </a:ln>
      </dgm:spPr>
      <dgm:t>
        <a:bodyPr/>
        <a:lstStyle/>
        <a:p>
          <a:pPr rtl="0"/>
          <a:r>
            <a:rPr lang="en-US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*</a:t>
          </a:r>
          <a:r>
            <a:rPr lang="zh-TW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物業業主</a:t>
          </a:r>
          <a:endParaRPr lang="en-US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56D52F5F-5C3B-462A-84F8-15C66EF45B21}" type="parTrans" cxnId="{B1969A76-6BD2-4D6A-8DA7-E12C6F5ACE74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B73DF7B8-B2B9-4F97-9A72-4B717B59AD9F}" type="sibTrans" cxnId="{B1969A76-6BD2-4D6A-8DA7-E12C6F5ACE74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34A3F04E-DC15-41BD-BE7F-13D730B9CBEC}">
      <dgm:prSet/>
      <dgm:spPr>
        <a:solidFill>
          <a:schemeClr val="tx2"/>
        </a:solidFill>
        <a:ln>
          <a:solidFill>
            <a:schemeClr val="tx2"/>
          </a:solidFill>
        </a:ln>
      </dgm:spPr>
      <dgm:t>
        <a:bodyPr/>
        <a:lstStyle/>
        <a:p>
          <a:pPr rtl="0"/>
          <a:r>
            <a:rPr lang="en-US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*</a:t>
          </a:r>
          <a:r>
            <a:rPr lang="zh-TW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物業租户</a:t>
          </a:r>
          <a:endParaRPr lang="en-US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5EBC419C-49B5-4C3E-98A7-5B1EDEA4D8FC}" type="parTrans" cxnId="{58B8DA84-C6C3-428B-A3A6-901B4A933BE3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F7870AD0-C3E1-47E4-8DFB-236B074CE5EF}" type="sibTrans" cxnId="{58B8DA84-C6C3-428B-A3A6-901B4A933BE3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78DD0365-843A-4C87-A86F-DB9EB136D067}">
      <dgm:prSet/>
      <dgm:spPr>
        <a:solidFill>
          <a:schemeClr val="tx2"/>
        </a:solidFill>
      </dgm:spPr>
      <dgm:t>
        <a:bodyPr/>
        <a:lstStyle/>
        <a:p>
          <a:pPr rtl="0"/>
          <a:r>
            <a:rPr lang="en-US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*</a:t>
          </a:r>
          <a:r>
            <a:rPr lang="zh-TW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第三者</a:t>
          </a:r>
          <a:endParaRPr lang="en-US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DD0E7FAD-B3E8-458A-B107-C4A10108DBEC}" type="parTrans" cxnId="{91BB8C3D-03FF-4759-AC42-709A652E78F0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BA17AE9C-D628-4EC2-9329-C25749997DBA}" type="sibTrans" cxnId="{91BB8C3D-03FF-4759-AC42-709A652E78F0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46367B1-9C2A-43E6-B32F-52BBA7388377}">
      <dgm:prSet/>
      <dgm:spPr>
        <a:solidFill>
          <a:schemeClr val="tx2"/>
        </a:solidFill>
      </dgm:spPr>
      <dgm:t>
        <a:bodyPr/>
        <a:lstStyle/>
        <a:p>
          <a:pPr rtl="0"/>
          <a:r>
            <a:rPr lang="zh-TW" altLang="en-US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物業佔用者</a:t>
          </a:r>
          <a:endParaRPr lang="en-US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075E338-AE7B-4CD2-B75A-E6EDC90BA692}" type="parTrans" cxnId="{AE6DCE31-6DC3-4EB8-B0D3-9A2D034DB12A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E1D0AF2-D13D-4428-BEBC-DC69962EA3CD}" type="sibTrans" cxnId="{AE6DCE31-6DC3-4EB8-B0D3-9A2D034DB12A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B2B16D1F-1443-4AEF-88F4-6D247A79DB02}">
      <dgm:prSet/>
      <dgm:spPr>
        <a:solidFill>
          <a:schemeClr val="tx2"/>
        </a:solidFill>
      </dgm:spPr>
      <dgm:t>
        <a:bodyPr/>
        <a:lstStyle/>
        <a:p>
          <a:pPr rtl="0"/>
          <a:r>
            <a:rPr lang="en-US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*</a:t>
          </a:r>
          <a:r>
            <a:rPr lang="zh-TW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業主立案法團</a:t>
          </a:r>
          <a:endParaRPr lang="en-US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D08E53D6-72DB-4FBD-83AE-BD37E45031D7}" type="parTrans" cxnId="{BFC92ACB-A6E1-420C-900E-DF36426520CF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8977214D-6877-4C0A-9102-68DFEFE0F7CF}" type="sibTrans" cxnId="{BFC92ACB-A6E1-420C-900E-DF36426520CF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A8A01F9-4F04-45A2-A95C-B4FF968CDF88}">
      <dgm:prSet/>
      <dgm:spPr>
        <a:solidFill>
          <a:schemeClr val="tx2"/>
        </a:solidFill>
      </dgm:spPr>
      <dgm:t>
        <a:bodyPr/>
        <a:lstStyle/>
        <a:p>
          <a:pPr rtl="0"/>
          <a:r>
            <a:rPr lang="en-US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*</a:t>
          </a:r>
          <a:r>
            <a:rPr lang="zh-TW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樓宇管理公司</a:t>
          </a:r>
          <a:endParaRPr lang="en-US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4FF261AE-1A05-40C0-B646-0FA929F3AC63}" type="parTrans" cxnId="{C5EB0AE4-8803-4B21-986C-9AA4348370E3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13B06DEE-2E9A-4B57-9F1B-F9491F87E753}" type="sibTrans" cxnId="{C5EB0AE4-8803-4B21-986C-9AA4348370E3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D0DE3539-92B5-4984-BE3B-5F6463640DA9}">
      <dgm:prSet/>
      <dgm:spPr>
        <a:solidFill>
          <a:schemeClr val="tx2"/>
        </a:solidFill>
      </dgm:spPr>
      <dgm:t>
        <a:bodyPr/>
        <a:lstStyle/>
        <a:p>
          <a:pPr rtl="0"/>
          <a:r>
            <a:rPr lang="en-US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*</a:t>
          </a:r>
          <a:r>
            <a:rPr lang="zh-TW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發展商</a:t>
          </a:r>
          <a:endParaRPr lang="en-US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4F57EB49-0761-41EB-A87D-C24EDD67EBC6}" type="parTrans" cxnId="{23F10503-5A9E-4079-A057-3CD414910E4F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3D99F072-05E5-4C95-9AD1-2DAA78F01295}" type="sibTrans" cxnId="{23F10503-5A9E-4079-A057-3CD414910E4F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0DC1F6E3-E7B7-469E-B695-B1A1A827C195}">
      <dgm:prSet/>
      <dgm:spPr>
        <a:solidFill>
          <a:schemeClr val="tx2"/>
        </a:solidFill>
      </dgm:spPr>
      <dgm:t>
        <a:bodyPr/>
        <a:lstStyle/>
        <a:p>
          <a:pPr rtl="0"/>
          <a:r>
            <a:rPr lang="en-US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*</a:t>
          </a:r>
          <a:r>
            <a:rPr lang="zh-TW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承建商</a:t>
          </a:r>
          <a:r>
            <a:rPr lang="en-US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/</a:t>
          </a:r>
          <a:r>
            <a:rPr lang="zh-TW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顧員</a:t>
          </a:r>
          <a:endParaRPr lang="en-US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15A9AD94-EF7D-4B6F-AD07-DF020381A45E}" type="parTrans" cxnId="{793D37F9-10AA-40B7-A4CB-C04A133EE77A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4AE7D418-E008-4C5B-A750-E371A6B228FD}" type="sibTrans" cxnId="{793D37F9-10AA-40B7-A4CB-C04A133EE77A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C2850280-5686-4346-99DB-3E25E1FF672F}">
      <dgm:prSet/>
      <dgm:spPr>
        <a:solidFill>
          <a:schemeClr val="tx2"/>
        </a:solidFill>
      </dgm:spPr>
      <dgm:t>
        <a:bodyPr/>
        <a:lstStyle/>
        <a:p>
          <a:pPr rtl="0"/>
          <a:r>
            <a:rPr lang="en-US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*</a:t>
          </a:r>
          <a:r>
            <a:rPr lang="zh-TW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其他</a:t>
          </a:r>
          <a:endParaRPr lang="en-US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C9D3CF8A-34AD-42B4-93AC-E7EA6BDF1B2D}" type="parTrans" cxnId="{FF9DEB4B-F075-46DD-9E0D-E13664DAE494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1F0AF82D-8D9B-4C8F-BADA-BD011613237F}" type="sibTrans" cxnId="{FF9DEB4B-F075-46DD-9E0D-E13664DAE494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BFEAC4D0-577F-4003-997A-72B2259D4DBD}">
      <dgm:prSet/>
      <dgm:spPr>
        <a:solidFill>
          <a:schemeClr val="tx2"/>
        </a:solidFill>
        <a:ln>
          <a:solidFill>
            <a:schemeClr val="accent1"/>
          </a:solidFill>
        </a:ln>
      </dgm:spPr>
      <dgm:t>
        <a:bodyPr/>
        <a:lstStyle/>
        <a:p>
          <a:pPr rtl="0"/>
          <a:r>
            <a:rPr lang="zh-TW" altLang="en-US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訪客</a:t>
          </a:r>
          <a:endParaRPr lang="zh-TW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BB8E0A39-414F-4293-9C98-BF57359B6D66}" type="parTrans" cxnId="{2BE9D89C-78A3-4559-BB42-64BEF448C374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FA3C5B60-0D2B-41D5-A9E6-FD11E1E0B3F9}" type="sibTrans" cxnId="{2BE9D89C-78A3-4559-BB42-64BEF448C374}">
      <dgm:prSet/>
      <dgm:spPr/>
      <dgm:t>
        <a:bodyPr/>
        <a:lstStyle/>
        <a:p>
          <a:endParaRPr lang="zh-TW" altLang="en-US" b="0" cap="none" spc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243B52DF-5513-41E5-AA59-A4D9F849370F}" type="pres">
      <dgm:prSet presAssocID="{DFE209A8-986A-497D-9157-8E69E63C7E8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BDDEF3F-E26F-489D-ADEF-3E127A14252B}" type="pres">
      <dgm:prSet presAssocID="{DFE209A8-986A-497D-9157-8E69E63C7E85}" presName="cycle" presStyleCnt="0"/>
      <dgm:spPr/>
    </dgm:pt>
    <dgm:pt modelId="{01F7D83B-5027-47E2-A010-E356C5917F7D}" type="pres">
      <dgm:prSet presAssocID="{84A114C5-BE2A-4816-AD4E-C2C90F0E2E9A}" presName="nodeFirstNode" presStyleLbl="node1" presStyleIdx="0" presStyleCnt="10" custScaleX="133100" custScaleY="1331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8090B1-9185-4212-9ABC-B7C176428554}" type="pres">
      <dgm:prSet presAssocID="{B73DF7B8-B2B9-4F97-9A72-4B717B59AD9F}" presName="sibTransFirstNode" presStyleLbl="bgShp" presStyleIdx="0" presStyleCnt="1"/>
      <dgm:spPr/>
      <dgm:t>
        <a:bodyPr/>
        <a:lstStyle/>
        <a:p>
          <a:endParaRPr lang="zh-TW" altLang="en-US"/>
        </a:p>
      </dgm:t>
    </dgm:pt>
    <dgm:pt modelId="{6A3ECDC4-38AC-4929-99C2-20766973B95E}" type="pres">
      <dgm:prSet presAssocID="{34A3F04E-DC15-41BD-BE7F-13D730B9CBEC}" presName="nodeFollowingNodes" presStyleLbl="node1" presStyleIdx="1" presStyleCnt="10" custScaleX="133100" custScaleY="1331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1F62A6-8B8C-4573-B360-319E9FD49786}" type="pres">
      <dgm:prSet presAssocID="{78DD0365-843A-4C87-A86F-DB9EB136D067}" presName="nodeFollowingNodes" presStyleLbl="node1" presStyleIdx="2" presStyleCnt="10" custScaleX="133100" custScaleY="1331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A110588-C157-420A-92A3-53A8938F4008}" type="pres">
      <dgm:prSet presAssocID="{E46367B1-9C2A-43E6-B32F-52BBA7388377}" presName="nodeFollowingNodes" presStyleLbl="node1" presStyleIdx="3" presStyleCnt="10" custScaleX="133100" custScaleY="1331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C8FDF-B15B-4C81-AA8E-D9AAFB48815B}" type="pres">
      <dgm:prSet presAssocID="{B2B16D1F-1443-4AEF-88F4-6D247A79DB02}" presName="nodeFollowingNodes" presStyleLbl="node1" presStyleIdx="4" presStyleCnt="10" custScaleX="133100" custScaleY="1331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3DAA12-E5AE-4141-8205-2FF750B6886E}" type="pres">
      <dgm:prSet presAssocID="{EA8A01F9-4F04-45A2-A95C-B4FF968CDF88}" presName="nodeFollowingNodes" presStyleLbl="node1" presStyleIdx="5" presStyleCnt="10" custScaleX="133100" custScaleY="1331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18B9ACD-E0A1-418C-801D-5260B0460AEF}" type="pres">
      <dgm:prSet presAssocID="{D0DE3539-92B5-4984-BE3B-5F6463640DA9}" presName="nodeFollowingNodes" presStyleLbl="node1" presStyleIdx="6" presStyleCnt="10" custScaleX="133100" custScaleY="1331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17E2B8D-AE6E-4CAA-BF93-626FFEB222A2}" type="pres">
      <dgm:prSet presAssocID="{0DC1F6E3-E7B7-469E-B695-B1A1A827C195}" presName="nodeFollowingNodes" presStyleLbl="node1" presStyleIdx="7" presStyleCnt="10" custScaleX="133100" custScaleY="1331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D5CB581-62B1-4150-A4A8-26B44A83ADAC}" type="pres">
      <dgm:prSet presAssocID="{C2850280-5686-4346-99DB-3E25E1FF672F}" presName="nodeFollowingNodes" presStyleLbl="node1" presStyleIdx="8" presStyleCnt="10" custScaleX="133100" custScaleY="1331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5C0410-E4BA-4BB6-9A17-9F43C4542779}" type="pres">
      <dgm:prSet presAssocID="{BFEAC4D0-577F-4003-997A-72B2259D4DBD}" presName="nodeFollowingNodes" presStyleLbl="node1" presStyleIdx="9" presStyleCnt="10" custScaleX="133100" custScaleY="1331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5EB0AE4-8803-4B21-986C-9AA4348370E3}" srcId="{DFE209A8-986A-497D-9157-8E69E63C7E85}" destId="{EA8A01F9-4F04-45A2-A95C-B4FF968CDF88}" srcOrd="5" destOrd="0" parTransId="{4FF261AE-1A05-40C0-B646-0FA929F3AC63}" sibTransId="{13B06DEE-2E9A-4B57-9F1B-F9491F87E753}"/>
    <dgm:cxn modelId="{AE6DCE31-6DC3-4EB8-B0D3-9A2D034DB12A}" srcId="{DFE209A8-986A-497D-9157-8E69E63C7E85}" destId="{E46367B1-9C2A-43E6-B32F-52BBA7388377}" srcOrd="3" destOrd="0" parTransId="{E075E338-AE7B-4CD2-B75A-E6EDC90BA692}" sibTransId="{9E1D0AF2-D13D-4428-BEBC-DC69962EA3CD}"/>
    <dgm:cxn modelId="{B5637780-CC27-4B32-8458-4CCCBADE7F9C}" type="presOf" srcId="{34A3F04E-DC15-41BD-BE7F-13D730B9CBEC}" destId="{6A3ECDC4-38AC-4929-99C2-20766973B95E}" srcOrd="0" destOrd="0" presId="urn:microsoft.com/office/officeart/2005/8/layout/cycle3"/>
    <dgm:cxn modelId="{F6FFBC8E-A0FC-4D4E-AC58-948EDA314394}" type="presOf" srcId="{E46367B1-9C2A-43E6-B32F-52BBA7388377}" destId="{8A110588-C157-420A-92A3-53A8938F4008}" srcOrd="0" destOrd="0" presId="urn:microsoft.com/office/officeart/2005/8/layout/cycle3"/>
    <dgm:cxn modelId="{91BB8C3D-03FF-4759-AC42-709A652E78F0}" srcId="{DFE209A8-986A-497D-9157-8E69E63C7E85}" destId="{78DD0365-843A-4C87-A86F-DB9EB136D067}" srcOrd="2" destOrd="0" parTransId="{DD0E7FAD-B3E8-458A-B107-C4A10108DBEC}" sibTransId="{BA17AE9C-D628-4EC2-9329-C25749997DBA}"/>
    <dgm:cxn modelId="{B1969A76-6BD2-4D6A-8DA7-E12C6F5ACE74}" srcId="{DFE209A8-986A-497D-9157-8E69E63C7E85}" destId="{84A114C5-BE2A-4816-AD4E-C2C90F0E2E9A}" srcOrd="0" destOrd="0" parTransId="{56D52F5F-5C3B-462A-84F8-15C66EF45B21}" sibTransId="{B73DF7B8-B2B9-4F97-9A72-4B717B59AD9F}"/>
    <dgm:cxn modelId="{A88D4742-FFBB-4EE7-B952-7E8EEC6E2143}" type="presOf" srcId="{D0DE3539-92B5-4984-BE3B-5F6463640DA9}" destId="{A18B9ACD-E0A1-418C-801D-5260B0460AEF}" srcOrd="0" destOrd="0" presId="urn:microsoft.com/office/officeart/2005/8/layout/cycle3"/>
    <dgm:cxn modelId="{D90B9DE7-C7BF-45AD-87CD-F39F4E2586CD}" type="presOf" srcId="{B2B16D1F-1443-4AEF-88F4-6D247A79DB02}" destId="{6C9C8FDF-B15B-4C81-AA8E-D9AAFB48815B}" srcOrd="0" destOrd="0" presId="urn:microsoft.com/office/officeart/2005/8/layout/cycle3"/>
    <dgm:cxn modelId="{5DCE49A2-E162-4B72-89E3-37837AABFE19}" type="presOf" srcId="{DFE209A8-986A-497D-9157-8E69E63C7E85}" destId="{243B52DF-5513-41E5-AA59-A4D9F849370F}" srcOrd="0" destOrd="0" presId="urn:microsoft.com/office/officeart/2005/8/layout/cycle3"/>
    <dgm:cxn modelId="{793D37F9-10AA-40B7-A4CB-C04A133EE77A}" srcId="{DFE209A8-986A-497D-9157-8E69E63C7E85}" destId="{0DC1F6E3-E7B7-469E-B695-B1A1A827C195}" srcOrd="7" destOrd="0" parTransId="{15A9AD94-EF7D-4B6F-AD07-DF020381A45E}" sibTransId="{4AE7D418-E008-4C5B-A750-E371A6B228FD}"/>
    <dgm:cxn modelId="{46A190B3-BB9A-43B9-A2D3-2561E3089C3B}" type="presOf" srcId="{C2850280-5686-4346-99DB-3E25E1FF672F}" destId="{2D5CB581-62B1-4150-A4A8-26B44A83ADAC}" srcOrd="0" destOrd="0" presId="urn:microsoft.com/office/officeart/2005/8/layout/cycle3"/>
    <dgm:cxn modelId="{58B8DA84-C6C3-428B-A3A6-901B4A933BE3}" srcId="{DFE209A8-986A-497D-9157-8E69E63C7E85}" destId="{34A3F04E-DC15-41BD-BE7F-13D730B9CBEC}" srcOrd="1" destOrd="0" parTransId="{5EBC419C-49B5-4C3E-98A7-5B1EDEA4D8FC}" sibTransId="{F7870AD0-C3E1-47E4-8DFB-236B074CE5EF}"/>
    <dgm:cxn modelId="{A59B6F00-8CC3-4C30-8803-2F79ED8973BA}" type="presOf" srcId="{78DD0365-843A-4C87-A86F-DB9EB136D067}" destId="{FB1F62A6-8B8C-4573-B360-319E9FD49786}" srcOrd="0" destOrd="0" presId="urn:microsoft.com/office/officeart/2005/8/layout/cycle3"/>
    <dgm:cxn modelId="{2BE9D89C-78A3-4559-BB42-64BEF448C374}" srcId="{DFE209A8-986A-497D-9157-8E69E63C7E85}" destId="{BFEAC4D0-577F-4003-997A-72B2259D4DBD}" srcOrd="9" destOrd="0" parTransId="{BB8E0A39-414F-4293-9C98-BF57359B6D66}" sibTransId="{FA3C5B60-0D2B-41D5-A9E6-FD11E1E0B3F9}"/>
    <dgm:cxn modelId="{FF9DEB4B-F075-46DD-9E0D-E13664DAE494}" srcId="{DFE209A8-986A-497D-9157-8E69E63C7E85}" destId="{C2850280-5686-4346-99DB-3E25E1FF672F}" srcOrd="8" destOrd="0" parTransId="{C9D3CF8A-34AD-42B4-93AC-E7EA6BDF1B2D}" sibTransId="{1F0AF82D-8D9B-4C8F-BADA-BD011613237F}"/>
    <dgm:cxn modelId="{F2929921-13BA-4370-B3B9-950155CBAB8C}" type="presOf" srcId="{EA8A01F9-4F04-45A2-A95C-B4FF968CDF88}" destId="{083DAA12-E5AE-4141-8205-2FF750B6886E}" srcOrd="0" destOrd="0" presId="urn:microsoft.com/office/officeart/2005/8/layout/cycle3"/>
    <dgm:cxn modelId="{05F69DDF-D683-4FC4-869E-65FDF574A8AB}" type="presOf" srcId="{0DC1F6E3-E7B7-469E-B695-B1A1A827C195}" destId="{717E2B8D-AE6E-4CAA-BF93-626FFEB222A2}" srcOrd="0" destOrd="0" presId="urn:microsoft.com/office/officeart/2005/8/layout/cycle3"/>
    <dgm:cxn modelId="{56B3062C-A233-47B2-8F7D-45CDF6194A98}" type="presOf" srcId="{BFEAC4D0-577F-4003-997A-72B2259D4DBD}" destId="{D85C0410-E4BA-4BB6-9A17-9F43C4542779}" srcOrd="0" destOrd="0" presId="urn:microsoft.com/office/officeart/2005/8/layout/cycle3"/>
    <dgm:cxn modelId="{9531FE58-4DF1-4306-B895-65608FFF1468}" type="presOf" srcId="{84A114C5-BE2A-4816-AD4E-C2C90F0E2E9A}" destId="{01F7D83B-5027-47E2-A010-E356C5917F7D}" srcOrd="0" destOrd="0" presId="urn:microsoft.com/office/officeart/2005/8/layout/cycle3"/>
    <dgm:cxn modelId="{23F10503-5A9E-4079-A057-3CD414910E4F}" srcId="{DFE209A8-986A-497D-9157-8E69E63C7E85}" destId="{D0DE3539-92B5-4984-BE3B-5F6463640DA9}" srcOrd="6" destOrd="0" parTransId="{4F57EB49-0761-41EB-A87D-C24EDD67EBC6}" sibTransId="{3D99F072-05E5-4C95-9AD1-2DAA78F01295}"/>
    <dgm:cxn modelId="{AFC270A8-E921-43B8-AC05-0E05364C0BD9}" type="presOf" srcId="{B73DF7B8-B2B9-4F97-9A72-4B717B59AD9F}" destId="{F18090B1-9185-4212-9ABC-B7C176428554}" srcOrd="0" destOrd="0" presId="urn:microsoft.com/office/officeart/2005/8/layout/cycle3"/>
    <dgm:cxn modelId="{BFC92ACB-A6E1-420C-900E-DF36426520CF}" srcId="{DFE209A8-986A-497D-9157-8E69E63C7E85}" destId="{B2B16D1F-1443-4AEF-88F4-6D247A79DB02}" srcOrd="4" destOrd="0" parTransId="{D08E53D6-72DB-4FBD-83AE-BD37E45031D7}" sibTransId="{8977214D-6877-4C0A-9102-68DFEFE0F7CF}"/>
    <dgm:cxn modelId="{E4102C90-59A9-4821-8E78-A4A1661207A3}" type="presParOf" srcId="{243B52DF-5513-41E5-AA59-A4D9F849370F}" destId="{1BDDEF3F-E26F-489D-ADEF-3E127A14252B}" srcOrd="0" destOrd="0" presId="urn:microsoft.com/office/officeart/2005/8/layout/cycle3"/>
    <dgm:cxn modelId="{7CCF8BA7-2731-4683-9E07-EA5F59A64771}" type="presParOf" srcId="{1BDDEF3F-E26F-489D-ADEF-3E127A14252B}" destId="{01F7D83B-5027-47E2-A010-E356C5917F7D}" srcOrd="0" destOrd="0" presId="urn:microsoft.com/office/officeart/2005/8/layout/cycle3"/>
    <dgm:cxn modelId="{540E3CC1-E7D0-4BB8-8D1B-3752CB8D29D9}" type="presParOf" srcId="{1BDDEF3F-E26F-489D-ADEF-3E127A14252B}" destId="{F18090B1-9185-4212-9ABC-B7C176428554}" srcOrd="1" destOrd="0" presId="urn:microsoft.com/office/officeart/2005/8/layout/cycle3"/>
    <dgm:cxn modelId="{58709532-483C-47B5-8CBE-87B5C83B6C2E}" type="presParOf" srcId="{1BDDEF3F-E26F-489D-ADEF-3E127A14252B}" destId="{6A3ECDC4-38AC-4929-99C2-20766973B95E}" srcOrd="2" destOrd="0" presId="urn:microsoft.com/office/officeart/2005/8/layout/cycle3"/>
    <dgm:cxn modelId="{2B4969B4-908E-455E-A8EB-1AF6C26227FA}" type="presParOf" srcId="{1BDDEF3F-E26F-489D-ADEF-3E127A14252B}" destId="{FB1F62A6-8B8C-4573-B360-319E9FD49786}" srcOrd="3" destOrd="0" presId="urn:microsoft.com/office/officeart/2005/8/layout/cycle3"/>
    <dgm:cxn modelId="{12E50E25-D389-4DBD-859C-0B3E6C011015}" type="presParOf" srcId="{1BDDEF3F-E26F-489D-ADEF-3E127A14252B}" destId="{8A110588-C157-420A-92A3-53A8938F4008}" srcOrd="4" destOrd="0" presId="urn:microsoft.com/office/officeart/2005/8/layout/cycle3"/>
    <dgm:cxn modelId="{EF8B44EE-1A50-4553-8A9A-B0ACDF30A948}" type="presParOf" srcId="{1BDDEF3F-E26F-489D-ADEF-3E127A14252B}" destId="{6C9C8FDF-B15B-4C81-AA8E-D9AAFB48815B}" srcOrd="5" destOrd="0" presId="urn:microsoft.com/office/officeart/2005/8/layout/cycle3"/>
    <dgm:cxn modelId="{803ADCC6-542F-4EE4-96CA-D4D4FB7943DB}" type="presParOf" srcId="{1BDDEF3F-E26F-489D-ADEF-3E127A14252B}" destId="{083DAA12-E5AE-4141-8205-2FF750B6886E}" srcOrd="6" destOrd="0" presId="urn:microsoft.com/office/officeart/2005/8/layout/cycle3"/>
    <dgm:cxn modelId="{6545A12C-5530-43CB-8027-267A485CC3A2}" type="presParOf" srcId="{1BDDEF3F-E26F-489D-ADEF-3E127A14252B}" destId="{A18B9ACD-E0A1-418C-801D-5260B0460AEF}" srcOrd="7" destOrd="0" presId="urn:microsoft.com/office/officeart/2005/8/layout/cycle3"/>
    <dgm:cxn modelId="{922AC547-7538-482D-BCC5-DC9A4BC094B5}" type="presParOf" srcId="{1BDDEF3F-E26F-489D-ADEF-3E127A14252B}" destId="{717E2B8D-AE6E-4CAA-BF93-626FFEB222A2}" srcOrd="8" destOrd="0" presId="urn:microsoft.com/office/officeart/2005/8/layout/cycle3"/>
    <dgm:cxn modelId="{F7B3887B-693E-4F3D-8AC0-474C02527860}" type="presParOf" srcId="{1BDDEF3F-E26F-489D-ADEF-3E127A14252B}" destId="{2D5CB581-62B1-4150-A4A8-26B44A83ADAC}" srcOrd="9" destOrd="0" presId="urn:microsoft.com/office/officeart/2005/8/layout/cycle3"/>
    <dgm:cxn modelId="{69ED6063-90D0-488A-8015-93958BACF604}" type="presParOf" srcId="{1BDDEF3F-E26F-489D-ADEF-3E127A14252B}" destId="{D85C0410-E4BA-4BB6-9A17-9F43C4542779}" srcOrd="10" destOrd="0" presId="urn:microsoft.com/office/officeart/2005/8/layout/cycle3"/>
  </dgm:cxnLst>
  <dgm:bg>
    <a:solidFill>
      <a:srgbClr val="0070C0"/>
    </a:solidFill>
  </dgm:bg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8090B1-9185-4212-9ABC-B7C176428554}">
      <dsp:nvSpPr>
        <dsp:cNvPr id="0" name=""/>
        <dsp:cNvSpPr/>
      </dsp:nvSpPr>
      <dsp:spPr>
        <a:xfrm>
          <a:off x="1856352" y="-116220"/>
          <a:ext cx="4516895" cy="4516895"/>
        </a:xfrm>
        <a:prstGeom prst="circularArrow">
          <a:avLst>
            <a:gd name="adj1" fmla="val 5544"/>
            <a:gd name="adj2" fmla="val 330680"/>
            <a:gd name="adj3" fmla="val 14504647"/>
            <a:gd name="adj4" fmla="val 16956600"/>
            <a:gd name="adj5" fmla="val 575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F7D83B-5027-47E2-A010-E356C5917F7D}">
      <dsp:nvSpPr>
        <dsp:cNvPr id="0" name=""/>
        <dsp:cNvSpPr/>
      </dsp:nvSpPr>
      <dsp:spPr>
        <a:xfrm>
          <a:off x="3406132" y="-85796"/>
          <a:ext cx="1417335" cy="708667"/>
        </a:xfrm>
        <a:prstGeom prst="roundRect">
          <a:avLst/>
        </a:prstGeom>
        <a:solidFill>
          <a:schemeClr val="tx2"/>
        </a:solidFill>
        <a:ln w="38100" cap="flat" cmpd="sng" algn="ctr">
          <a:solidFill>
            <a:schemeClr val="tx2"/>
          </a:solidFill>
          <a:prstDash val="solid"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*</a:t>
          </a:r>
          <a:r>
            <a:rPr lang="zh-TW" sz="16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物業業主</a:t>
          </a:r>
          <a:endParaRPr lang="en-US" sz="1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3406132" y="-85796"/>
        <a:ext cx="1417335" cy="708667"/>
      </dsp:txXfrm>
    </dsp:sp>
    <dsp:sp modelId="{6A3ECDC4-38AC-4929-99C2-20766973B95E}">
      <dsp:nvSpPr>
        <dsp:cNvPr id="0" name=""/>
        <dsp:cNvSpPr/>
      </dsp:nvSpPr>
      <dsp:spPr>
        <a:xfrm>
          <a:off x="4538313" y="282071"/>
          <a:ext cx="1417335" cy="708667"/>
        </a:xfrm>
        <a:prstGeom prst="roundRect">
          <a:avLst/>
        </a:prstGeom>
        <a:solidFill>
          <a:schemeClr val="tx2"/>
        </a:solidFill>
        <a:ln w="38100" cap="flat" cmpd="sng" algn="ctr">
          <a:solidFill>
            <a:schemeClr val="tx2"/>
          </a:solidFill>
          <a:prstDash val="solid"/>
        </a:ln>
        <a:effectLst>
          <a:outerShdw blurRad="57150" dist="38100" dir="5400000" algn="ctr" rotWithShape="0">
            <a:schemeClr val="accent4">
              <a:hueOff val="-391105"/>
              <a:satOff val="-4014"/>
              <a:lumOff val="1678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*</a:t>
          </a:r>
          <a:r>
            <a:rPr lang="zh-TW" sz="16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物業租户</a:t>
          </a:r>
          <a:endParaRPr lang="en-US" sz="1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4538313" y="282071"/>
        <a:ext cx="1417335" cy="708667"/>
      </dsp:txXfrm>
    </dsp:sp>
    <dsp:sp modelId="{FB1F62A6-8B8C-4573-B360-319E9FD49786}">
      <dsp:nvSpPr>
        <dsp:cNvPr id="0" name=""/>
        <dsp:cNvSpPr/>
      </dsp:nvSpPr>
      <dsp:spPr>
        <a:xfrm>
          <a:off x="5238039" y="1245161"/>
          <a:ext cx="1417335" cy="708667"/>
        </a:xfrm>
        <a:prstGeom prst="roundRect">
          <a:avLst/>
        </a:prstGeom>
        <a:solidFill>
          <a:schemeClr val="tx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hueOff val="-782210"/>
              <a:satOff val="-8029"/>
              <a:lumOff val="3355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*</a:t>
          </a:r>
          <a:r>
            <a:rPr lang="zh-TW" sz="16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第三者</a:t>
          </a:r>
          <a:endParaRPr lang="en-US" sz="1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5238039" y="1245161"/>
        <a:ext cx="1417335" cy="708667"/>
      </dsp:txXfrm>
    </dsp:sp>
    <dsp:sp modelId="{8A110588-C157-420A-92A3-53A8938F4008}">
      <dsp:nvSpPr>
        <dsp:cNvPr id="0" name=""/>
        <dsp:cNvSpPr/>
      </dsp:nvSpPr>
      <dsp:spPr>
        <a:xfrm>
          <a:off x="5238039" y="2435607"/>
          <a:ext cx="1417335" cy="708667"/>
        </a:xfrm>
        <a:prstGeom prst="roundRect">
          <a:avLst/>
        </a:prstGeom>
        <a:solidFill>
          <a:schemeClr val="tx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hueOff val="-1173315"/>
              <a:satOff val="-12043"/>
              <a:lumOff val="5033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物業佔用者</a:t>
          </a:r>
          <a:endParaRPr lang="en-US" sz="1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5238039" y="2435607"/>
        <a:ext cx="1417335" cy="708667"/>
      </dsp:txXfrm>
    </dsp:sp>
    <dsp:sp modelId="{6C9C8FDF-B15B-4C81-AA8E-D9AAFB48815B}">
      <dsp:nvSpPr>
        <dsp:cNvPr id="0" name=""/>
        <dsp:cNvSpPr/>
      </dsp:nvSpPr>
      <dsp:spPr>
        <a:xfrm>
          <a:off x="4538313" y="3398698"/>
          <a:ext cx="1417335" cy="708667"/>
        </a:xfrm>
        <a:prstGeom prst="roundRect">
          <a:avLst/>
        </a:prstGeom>
        <a:solidFill>
          <a:schemeClr val="tx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hueOff val="-1564420"/>
              <a:satOff val="-16057"/>
              <a:lumOff val="6711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*</a:t>
          </a:r>
          <a:r>
            <a:rPr lang="zh-TW" sz="16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業主立案法團</a:t>
          </a:r>
          <a:endParaRPr lang="en-US" sz="1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4538313" y="3398698"/>
        <a:ext cx="1417335" cy="708667"/>
      </dsp:txXfrm>
    </dsp:sp>
    <dsp:sp modelId="{083DAA12-E5AE-4141-8205-2FF750B6886E}">
      <dsp:nvSpPr>
        <dsp:cNvPr id="0" name=""/>
        <dsp:cNvSpPr/>
      </dsp:nvSpPr>
      <dsp:spPr>
        <a:xfrm>
          <a:off x="3406132" y="3766566"/>
          <a:ext cx="1417335" cy="708667"/>
        </a:xfrm>
        <a:prstGeom prst="roundRect">
          <a:avLst/>
        </a:prstGeom>
        <a:solidFill>
          <a:schemeClr val="tx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hueOff val="-1955525"/>
              <a:satOff val="-20072"/>
              <a:lumOff val="8388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*</a:t>
          </a:r>
          <a:r>
            <a:rPr lang="zh-TW" sz="16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樓宇管理公司</a:t>
          </a:r>
          <a:endParaRPr lang="en-US" sz="1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3406132" y="3766566"/>
        <a:ext cx="1417335" cy="708667"/>
      </dsp:txXfrm>
    </dsp:sp>
    <dsp:sp modelId="{A18B9ACD-E0A1-418C-801D-5260B0460AEF}">
      <dsp:nvSpPr>
        <dsp:cNvPr id="0" name=""/>
        <dsp:cNvSpPr/>
      </dsp:nvSpPr>
      <dsp:spPr>
        <a:xfrm>
          <a:off x="2273951" y="3398698"/>
          <a:ext cx="1417335" cy="708667"/>
        </a:xfrm>
        <a:prstGeom prst="roundRect">
          <a:avLst/>
        </a:prstGeom>
        <a:solidFill>
          <a:schemeClr val="tx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hueOff val="-2346630"/>
              <a:satOff val="-24086"/>
              <a:lumOff val="10066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*</a:t>
          </a:r>
          <a:r>
            <a:rPr lang="zh-TW" sz="16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發展商</a:t>
          </a:r>
          <a:endParaRPr lang="en-US" sz="1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2273951" y="3398698"/>
        <a:ext cx="1417335" cy="708667"/>
      </dsp:txXfrm>
    </dsp:sp>
    <dsp:sp modelId="{717E2B8D-AE6E-4CAA-BF93-626FFEB222A2}">
      <dsp:nvSpPr>
        <dsp:cNvPr id="0" name=""/>
        <dsp:cNvSpPr/>
      </dsp:nvSpPr>
      <dsp:spPr>
        <a:xfrm>
          <a:off x="1574224" y="2435607"/>
          <a:ext cx="1417335" cy="708667"/>
        </a:xfrm>
        <a:prstGeom prst="roundRect">
          <a:avLst/>
        </a:prstGeom>
        <a:solidFill>
          <a:schemeClr val="tx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hueOff val="-2737735"/>
              <a:satOff val="-28100"/>
              <a:lumOff val="11744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*</a:t>
          </a:r>
          <a:r>
            <a:rPr lang="zh-TW" sz="16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承建商</a:t>
          </a:r>
          <a:r>
            <a:rPr lang="en-US" sz="16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/</a:t>
          </a:r>
          <a:r>
            <a:rPr lang="zh-TW" sz="16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顧員</a:t>
          </a:r>
          <a:endParaRPr lang="en-US" sz="1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1574224" y="2435607"/>
        <a:ext cx="1417335" cy="708667"/>
      </dsp:txXfrm>
    </dsp:sp>
    <dsp:sp modelId="{2D5CB581-62B1-4150-A4A8-26B44A83ADAC}">
      <dsp:nvSpPr>
        <dsp:cNvPr id="0" name=""/>
        <dsp:cNvSpPr/>
      </dsp:nvSpPr>
      <dsp:spPr>
        <a:xfrm>
          <a:off x="1574224" y="1245161"/>
          <a:ext cx="1417335" cy="708667"/>
        </a:xfrm>
        <a:prstGeom prst="roundRect">
          <a:avLst/>
        </a:prstGeom>
        <a:solidFill>
          <a:schemeClr val="tx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hueOff val="-3128840"/>
              <a:satOff val="-32115"/>
              <a:lumOff val="13421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*</a:t>
          </a:r>
          <a:r>
            <a:rPr lang="zh-TW" sz="16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其他</a:t>
          </a:r>
          <a:endParaRPr lang="en-US" sz="1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1574224" y="1245161"/>
        <a:ext cx="1417335" cy="708667"/>
      </dsp:txXfrm>
    </dsp:sp>
    <dsp:sp modelId="{D85C0410-E4BA-4BB6-9A17-9F43C4542779}">
      <dsp:nvSpPr>
        <dsp:cNvPr id="0" name=""/>
        <dsp:cNvSpPr/>
      </dsp:nvSpPr>
      <dsp:spPr>
        <a:xfrm>
          <a:off x="2273951" y="282071"/>
          <a:ext cx="1417335" cy="708667"/>
        </a:xfrm>
        <a:prstGeom prst="roundRect">
          <a:avLst/>
        </a:prstGeom>
        <a:solidFill>
          <a:schemeClr val="tx2"/>
        </a:solidFill>
        <a:ln w="38100" cap="flat" cmpd="sng" algn="ctr">
          <a:solidFill>
            <a:schemeClr val="accent1"/>
          </a:solidFill>
          <a:prstDash val="solid"/>
        </a:ln>
        <a:effectLst>
          <a:outerShdw blurRad="57150" dist="38100" dir="5400000" algn="ctr" rotWithShape="0">
            <a:schemeClr val="accent4">
              <a:hueOff val="-3519944"/>
              <a:satOff val="-36129"/>
              <a:lumOff val="15099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訪客</a:t>
          </a:r>
          <a:endParaRPr lang="zh-TW" sz="1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ysClr val="windowText" lastClr="00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2273951" y="282071"/>
        <a:ext cx="1417335" cy="708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7B622-2C6F-4864-A39A-A353ADE06C0F}" type="datetimeFigureOut">
              <a:rPr lang="zh-TW" altLang="en-US" smtClean="0"/>
              <a:pPr/>
              <a:t>2019/11/26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88565-188D-4DDD-B01A-A214FAB20F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88565-188D-4DDD-B01A-A214FAB20FC9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88565-188D-4DDD-B01A-A214FAB20FC9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E5A7-856E-418A-A8A4-D46447DDE8F2}" type="datetimeFigureOut">
              <a:rPr lang="zh-TW" altLang="en-US" smtClean="0"/>
              <a:pPr/>
              <a:t>2019/11/26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BA1E-C618-453F-9D73-628F8290C1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E5A7-856E-418A-A8A4-D46447DDE8F2}" type="datetimeFigureOut">
              <a:rPr lang="zh-TW" altLang="en-US" smtClean="0"/>
              <a:pPr/>
              <a:t>2019/11/26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BA1E-C618-453F-9D73-628F8290C1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E5A7-856E-418A-A8A4-D46447DDE8F2}" type="datetimeFigureOut">
              <a:rPr lang="zh-TW" altLang="en-US" smtClean="0"/>
              <a:pPr/>
              <a:t>2019/11/26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BA1E-C618-453F-9D73-628F8290C1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E5A7-856E-418A-A8A4-D46447DDE8F2}" type="datetimeFigureOut">
              <a:rPr lang="zh-TW" altLang="en-US" smtClean="0"/>
              <a:pPr/>
              <a:t>2019/11/26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BA1E-C618-453F-9D73-628F8290C1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E5A7-856E-418A-A8A4-D46447DDE8F2}" type="datetimeFigureOut">
              <a:rPr lang="zh-TW" altLang="en-US" smtClean="0"/>
              <a:pPr/>
              <a:t>2019/11/26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BA1E-C618-453F-9D73-628F8290C1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E5A7-856E-418A-A8A4-D46447DDE8F2}" type="datetimeFigureOut">
              <a:rPr lang="zh-TW" altLang="en-US" smtClean="0"/>
              <a:pPr/>
              <a:t>2019/11/26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BA1E-C618-453F-9D73-628F8290C1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E5A7-856E-418A-A8A4-D46447DDE8F2}" type="datetimeFigureOut">
              <a:rPr lang="zh-TW" altLang="en-US" smtClean="0"/>
              <a:pPr/>
              <a:t>2019/11/26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BA1E-C618-453F-9D73-628F8290C1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E5A7-856E-418A-A8A4-D46447DDE8F2}" type="datetimeFigureOut">
              <a:rPr lang="zh-TW" altLang="en-US" smtClean="0"/>
              <a:pPr/>
              <a:t>2019/11/26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BA1E-C618-453F-9D73-628F8290C1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E5A7-856E-418A-A8A4-D46447DDE8F2}" type="datetimeFigureOut">
              <a:rPr lang="zh-TW" altLang="en-US" smtClean="0"/>
              <a:pPr/>
              <a:t>2019/11/26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BA1E-C618-453F-9D73-628F8290C1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E5A7-856E-418A-A8A4-D46447DDE8F2}" type="datetimeFigureOut">
              <a:rPr lang="zh-TW" altLang="en-US" smtClean="0"/>
              <a:pPr/>
              <a:t>2019/11/26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FBA1E-C618-453F-9D73-628F8290C1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並圓角化單一角落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E5A7-856E-418A-A8A4-D46447DDE8F2}" type="datetimeFigureOut">
              <a:rPr lang="zh-TW" altLang="en-US" smtClean="0"/>
              <a:pPr/>
              <a:t>2019/11/26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65FBA1E-C618-453F-9D73-628F8290C143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手繪多邊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35BE5A7-856E-418A-A8A4-D46447DDE8F2}" type="datetimeFigureOut">
              <a:rPr lang="zh-TW" altLang="en-US" smtClean="0"/>
              <a:pPr/>
              <a:t>2019/11/26</a:t>
            </a:fld>
            <a:endParaRPr lang="zh-TW" altLang="en-US"/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65FBA1E-C618-453F-9D73-628F8290C143}" type="slidenum">
              <a:rPr lang="zh-TW" altLang="en-US" smtClean="0"/>
              <a:pPr/>
              <a:t>‹#›</a:t>
            </a:fld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手繪多邊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solidFill>
            <a:schemeClr val="accent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l"/>
            <a:r>
              <a:rPr lang="en-US" altLang="zh-TW" sz="3600" b="1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By: </a:t>
            </a:r>
            <a:r>
              <a:rPr lang="en-US" altLang="zh-TW" sz="4000" b="1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Stewart Wong</a:t>
            </a:r>
          </a:p>
          <a:p>
            <a:pPr algn="l"/>
            <a:endParaRPr lang="en-US" altLang="zh-TW" sz="3600" b="1" dirty="0">
              <a:ln>
                <a:solidFill>
                  <a:sysClr val="windowText" lastClr="000000"/>
                </a:solidFill>
              </a:ln>
            </a:endParaRPr>
          </a:p>
          <a:p>
            <a:pPr algn="l"/>
            <a:r>
              <a:rPr lang="zh-TW" altLang="en-US" sz="3600" b="1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香港混凝土維修及防水協會</a:t>
            </a:r>
            <a:endParaRPr lang="en-US" altLang="zh-TW" sz="3600" b="1" dirty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</a:endParaRPr>
          </a:p>
          <a:p>
            <a:pPr algn="l"/>
            <a:r>
              <a:rPr lang="zh-TW" altLang="en-US" sz="3600" b="1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專業評量公証行</a:t>
            </a:r>
          </a:p>
        </p:txBody>
      </p:sp>
      <p:sp>
        <p:nvSpPr>
          <p:cNvPr id="5" name="矩形 4"/>
          <p:cNvSpPr/>
          <p:nvPr/>
        </p:nvSpPr>
        <p:spPr>
          <a:xfrm>
            <a:off x="0" y="1405405"/>
            <a:ext cx="59705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zh-TW" altLang="en-US" sz="4000" b="1" dirty="0">
                <a:solidFill>
                  <a:srgbClr val="FFFFFF"/>
                </a:solidFill>
                <a:latin typeface="Franklin Gothic Book"/>
                <a:ea typeface="微軟正黑體"/>
                <a:cs typeface="+mj-cs"/>
              </a:rPr>
              <a:t>漏水損毁涉及索償的處理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0100" y="2786066"/>
            <a:ext cx="7772400" cy="1143000"/>
          </a:xfrm>
        </p:spPr>
        <p:txBody>
          <a:bodyPr>
            <a:noAutofit/>
          </a:bodyPr>
          <a:lstStyle/>
          <a:p>
            <a:r>
              <a:rPr lang="zh-TW" altLang="en-US" sz="7000" dirty="0"/>
              <a:t>樓宇漏水損毀事件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30456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37639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20587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6670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71647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70071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80937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78948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03233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85878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天台水箱漏水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785818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082366"/>
          </a:xfrm>
        </p:spPr>
        <p:txBody>
          <a:bodyPr>
            <a:normAutofit/>
          </a:bodyPr>
          <a:lstStyle/>
          <a:p>
            <a:pPr algn="ctr"/>
            <a:r>
              <a:rPr lang="en-US" altLang="zh-TW" sz="15000" dirty="0"/>
              <a:t>4</a:t>
            </a:r>
            <a:br>
              <a:rPr lang="en-US" altLang="zh-TW" sz="15000" dirty="0"/>
            </a:br>
            <a:r>
              <a:rPr lang="zh-TW" altLang="en-US" sz="15000" dirty="0"/>
              <a:t>涵碧別墅</a:t>
            </a:r>
            <a:endParaRPr lang="zh-HK" altLang="en-US" sz="15000" dirty="0"/>
          </a:p>
        </p:txBody>
      </p:sp>
    </p:spTree>
    <p:extLst>
      <p:ext uri="{BB962C8B-B14F-4D97-AF65-F5344CB8AC3E}">
        <p14:creationId xmlns:p14="http://schemas.microsoft.com/office/powerpoint/2010/main" xmlns="" val="104637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02880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28978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884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0144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53128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08967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80048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28227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83350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42852"/>
            <a:ext cx="7000924" cy="663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8458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60922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94903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582300"/>
          </a:xfrm>
        </p:spPr>
        <p:txBody>
          <a:bodyPr>
            <a:noAutofit/>
          </a:bodyPr>
          <a:lstStyle/>
          <a:p>
            <a:pPr algn="ctr"/>
            <a:r>
              <a:rPr lang="en-US" altLang="zh-TW" sz="12000" dirty="0"/>
              <a:t>5</a:t>
            </a:r>
            <a:br>
              <a:rPr lang="en-US" altLang="zh-TW" sz="12000" dirty="0"/>
            </a:br>
            <a:r>
              <a:rPr lang="zh-TW" altLang="en-US" sz="12000" dirty="0"/>
              <a:t>李明月美孚</a:t>
            </a:r>
            <a:endParaRPr lang="zh-HK" altLang="en-US" sz="12000" dirty="0"/>
          </a:p>
        </p:txBody>
      </p:sp>
    </p:spTree>
    <p:extLst>
      <p:ext uri="{BB962C8B-B14F-4D97-AF65-F5344CB8AC3E}">
        <p14:creationId xmlns:p14="http://schemas.microsoft.com/office/powerpoint/2010/main" xmlns="" val="23505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43438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71559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15479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13114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43704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19278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8594992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69911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42265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59578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38427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73249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27947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23076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774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10466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32240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5860" y="2730628"/>
            <a:ext cx="8686800" cy="841248"/>
          </a:xfrm>
        </p:spPr>
        <p:txBody>
          <a:bodyPr>
            <a:noAutofit/>
          </a:bodyPr>
          <a:lstStyle/>
          <a:p>
            <a:r>
              <a:rPr lang="zh-TW" altLang="en-US" sz="7000" dirty="0"/>
              <a:t>公用天台地台滲水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6764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47304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34354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09324380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72671844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53415760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17090692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04874108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93357606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67986"/>
          </a:xfrm>
        </p:spPr>
        <p:txBody>
          <a:bodyPr>
            <a:normAutofit/>
          </a:bodyPr>
          <a:lstStyle/>
          <a:p>
            <a:pPr algn="ctr"/>
            <a:r>
              <a:rPr lang="en-US" altLang="zh-TW" sz="12000" dirty="0"/>
              <a:t>6</a:t>
            </a:r>
            <a:br>
              <a:rPr lang="en-US" altLang="zh-TW" sz="12000" dirty="0"/>
            </a:br>
            <a:r>
              <a:rPr lang="zh-TW" altLang="en-US" sz="12000" dirty="0"/>
              <a:t>美孚余小姐</a:t>
            </a:r>
            <a:endParaRPr lang="zh-HK" altLang="en-US" sz="12000" dirty="0"/>
          </a:p>
        </p:txBody>
      </p:sp>
    </p:spTree>
    <p:extLst>
      <p:ext uri="{BB962C8B-B14F-4D97-AF65-F5344CB8AC3E}">
        <p14:creationId xmlns:p14="http://schemas.microsoft.com/office/powerpoint/2010/main" xmlns="" val="2410114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42851"/>
            <a:ext cx="7000924" cy="661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86985770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14066538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80605170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7574033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6590452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21390203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1848837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3655803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19994956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002212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14290"/>
            <a:ext cx="6929486" cy="651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57235898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42882293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725176"/>
          </a:xfrm>
        </p:spPr>
        <p:txBody>
          <a:bodyPr>
            <a:noAutofit/>
          </a:bodyPr>
          <a:lstStyle/>
          <a:p>
            <a:pPr algn="ctr"/>
            <a:r>
              <a:rPr lang="en-US" altLang="zh-TW" sz="15000" dirty="0"/>
              <a:t>7</a:t>
            </a:r>
            <a:br>
              <a:rPr lang="en-US" altLang="zh-TW" sz="15000" dirty="0"/>
            </a:br>
            <a:r>
              <a:rPr lang="zh-TW" altLang="en-US" sz="15000" dirty="0"/>
              <a:t>美孚</a:t>
            </a:r>
            <a:endParaRPr lang="zh-HK" altLang="en-US" sz="15000" dirty="0"/>
          </a:p>
        </p:txBody>
      </p:sp>
    </p:spTree>
    <p:extLst>
      <p:ext uri="{BB962C8B-B14F-4D97-AF65-F5344CB8AC3E}">
        <p14:creationId xmlns:p14="http://schemas.microsoft.com/office/powerpoint/2010/main" xmlns="" val="354830413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96093683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95764091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30894302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54060160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85799381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3103134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071520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8670" y="3087818"/>
            <a:ext cx="8686800" cy="841248"/>
          </a:xfrm>
        </p:spPr>
        <p:txBody>
          <a:bodyPr>
            <a:noAutofit/>
          </a:bodyPr>
          <a:lstStyle/>
          <a:p>
            <a:r>
              <a:rPr lang="zh-TW" altLang="en-US" sz="7000" dirty="0"/>
              <a:t>上層滲水至下層單位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395538" y="2777828"/>
            <a:ext cx="4352925" cy="2448520"/>
          </a:xfrm>
        </p:spPr>
      </p:pic>
    </p:spTree>
    <p:extLst>
      <p:ext uri="{BB962C8B-B14F-4D97-AF65-F5344CB8AC3E}">
        <p14:creationId xmlns:p14="http://schemas.microsoft.com/office/powerpoint/2010/main" xmlns="" val="305241605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395538" y="2777828"/>
            <a:ext cx="4352925" cy="2448520"/>
          </a:xfrm>
        </p:spPr>
      </p:pic>
    </p:spTree>
    <p:extLst>
      <p:ext uri="{BB962C8B-B14F-4D97-AF65-F5344CB8AC3E}">
        <p14:creationId xmlns:p14="http://schemas.microsoft.com/office/powerpoint/2010/main" xmlns="" val="145386789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519357638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55196184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1836119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00261299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725176"/>
          </a:xfrm>
        </p:spPr>
        <p:txBody>
          <a:bodyPr>
            <a:normAutofit/>
          </a:bodyPr>
          <a:lstStyle/>
          <a:p>
            <a:pPr algn="ctr"/>
            <a:r>
              <a:rPr lang="en-US" altLang="zh-TW" sz="15000" dirty="0"/>
              <a:t>8</a:t>
            </a:r>
            <a:br>
              <a:rPr lang="en-US" altLang="zh-TW" sz="15000" dirty="0"/>
            </a:br>
            <a:r>
              <a:rPr lang="zh-TW" altLang="en-US" sz="15000" dirty="0"/>
              <a:t>瑞峯花園</a:t>
            </a:r>
            <a:endParaRPr lang="zh-HK" altLang="en-US" sz="15000" dirty="0"/>
          </a:p>
        </p:txBody>
      </p:sp>
    </p:spTree>
    <p:extLst>
      <p:ext uri="{BB962C8B-B14F-4D97-AF65-F5344CB8AC3E}">
        <p14:creationId xmlns:p14="http://schemas.microsoft.com/office/powerpoint/2010/main" xmlns="" val="114957373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74444434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08641008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713321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305" y="71438"/>
            <a:ext cx="7780347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7500665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395538" y="2777828"/>
            <a:ext cx="4352925" cy="2448520"/>
          </a:xfrm>
        </p:spPr>
      </p:pic>
    </p:spTree>
    <p:extLst>
      <p:ext uri="{BB962C8B-B14F-4D97-AF65-F5344CB8AC3E}">
        <p14:creationId xmlns:p14="http://schemas.microsoft.com/office/powerpoint/2010/main" xmlns="" val="28787173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36959995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153672"/>
          </a:xfrm>
        </p:spPr>
        <p:txBody>
          <a:bodyPr>
            <a:noAutofit/>
          </a:bodyPr>
          <a:lstStyle/>
          <a:p>
            <a:pPr algn="ctr"/>
            <a:r>
              <a:rPr lang="en-US" altLang="zh-TW" sz="12000" dirty="0"/>
              <a:t>9</a:t>
            </a:r>
            <a:r>
              <a:rPr lang="en-US" altLang="zh-TW" sz="11000" dirty="0"/>
              <a:t/>
            </a:r>
            <a:br>
              <a:rPr lang="en-US" altLang="zh-TW" sz="11000" dirty="0"/>
            </a:br>
            <a:r>
              <a:rPr lang="zh-TW" altLang="en-US" sz="10000" dirty="0"/>
              <a:t>元朗美容中心</a:t>
            </a:r>
            <a:endParaRPr lang="zh-HK" altLang="en-US" sz="10000" dirty="0"/>
          </a:p>
        </p:txBody>
      </p:sp>
    </p:spTree>
    <p:extLst>
      <p:ext uri="{BB962C8B-B14F-4D97-AF65-F5344CB8AC3E}">
        <p14:creationId xmlns:p14="http://schemas.microsoft.com/office/powerpoint/2010/main" xmlns="" val="196047474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43601963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67779126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395538" y="2777828"/>
            <a:ext cx="4352925" cy="2448520"/>
          </a:xfrm>
        </p:spPr>
      </p:pic>
    </p:spTree>
    <p:extLst>
      <p:ext uri="{BB962C8B-B14F-4D97-AF65-F5344CB8AC3E}">
        <p14:creationId xmlns:p14="http://schemas.microsoft.com/office/powerpoint/2010/main" xmlns="" val="126046835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922829252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19389199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516513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950" y="142852"/>
            <a:ext cx="7150100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39336287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15031264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62380286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61559587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374707678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845313696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03049965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087694213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395538" y="2777828"/>
            <a:ext cx="4352925" cy="2448520"/>
          </a:xfrm>
        </p:spPr>
      </p:pic>
    </p:spTree>
    <p:extLst>
      <p:ext uri="{BB962C8B-B14F-4D97-AF65-F5344CB8AC3E}">
        <p14:creationId xmlns:p14="http://schemas.microsoft.com/office/powerpoint/2010/main" xmlns="" val="369828506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340314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 descr="Water seepage talk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714356"/>
            <a:ext cx="8274107" cy="5669795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2501" y="142852"/>
            <a:ext cx="7139961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528151429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395538" y="2777828"/>
            <a:ext cx="4352925" cy="2448520"/>
          </a:xfrm>
        </p:spPr>
      </p:pic>
    </p:spTree>
    <p:extLst>
      <p:ext uri="{BB962C8B-B14F-4D97-AF65-F5344CB8AC3E}">
        <p14:creationId xmlns:p14="http://schemas.microsoft.com/office/powerpoint/2010/main" xmlns="" val="3769626660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153672"/>
          </a:xfrm>
        </p:spPr>
        <p:txBody>
          <a:bodyPr>
            <a:noAutofit/>
          </a:bodyPr>
          <a:lstStyle/>
          <a:p>
            <a:pPr algn="ctr"/>
            <a:r>
              <a:rPr lang="en-US" altLang="zh-TW" sz="12000" dirty="0"/>
              <a:t>10</a:t>
            </a:r>
            <a:br>
              <a:rPr lang="en-US" altLang="zh-TW" sz="12000" dirty="0"/>
            </a:br>
            <a:r>
              <a:rPr lang="zh-TW" altLang="en-US" sz="10000" dirty="0"/>
              <a:t>屯門海昌工廈</a:t>
            </a:r>
            <a:endParaRPr lang="zh-HK" altLang="en-US" sz="10000" dirty="0"/>
          </a:p>
        </p:txBody>
      </p:sp>
    </p:spTree>
    <p:extLst>
      <p:ext uri="{BB962C8B-B14F-4D97-AF65-F5344CB8AC3E}">
        <p14:creationId xmlns:p14="http://schemas.microsoft.com/office/powerpoint/2010/main" xmlns="" val="2003315006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81114620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848706996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44257800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550178749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052368740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877465036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669969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14422"/>
            <a:ext cx="864399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09578433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54858298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77593442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146062940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40115192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248842830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041748311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219647408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849282881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023153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2852"/>
            <a:ext cx="8839200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149763777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463818230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88780351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67986"/>
          </a:xfrm>
        </p:spPr>
        <p:txBody>
          <a:bodyPr>
            <a:noAutofit/>
          </a:bodyPr>
          <a:lstStyle/>
          <a:p>
            <a:pPr algn="ctr"/>
            <a:r>
              <a:rPr lang="en-US" altLang="zh-TW" sz="15000" dirty="0"/>
              <a:t>11</a:t>
            </a:r>
            <a:br>
              <a:rPr lang="en-US" altLang="zh-TW" sz="15000" dirty="0"/>
            </a:br>
            <a:r>
              <a:rPr lang="zh-TW" altLang="en-US" sz="15000" dirty="0"/>
              <a:t>呂尚君</a:t>
            </a:r>
            <a:endParaRPr lang="zh-HK" altLang="en-US" sz="15000" dirty="0"/>
          </a:p>
        </p:txBody>
      </p:sp>
    </p:spTree>
    <p:extLst>
      <p:ext uri="{BB962C8B-B14F-4D97-AF65-F5344CB8AC3E}">
        <p14:creationId xmlns:p14="http://schemas.microsoft.com/office/powerpoint/2010/main" xmlns="" val="1011675904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044573000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236467426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624933207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084469002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145111589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58030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786842" cy="656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577322658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890004351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266599440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920" y="1825625"/>
            <a:ext cx="2308161" cy="4351338"/>
          </a:xfrm>
        </p:spPr>
      </p:pic>
    </p:spTree>
    <p:extLst>
      <p:ext uri="{BB962C8B-B14F-4D97-AF65-F5344CB8AC3E}">
        <p14:creationId xmlns:p14="http://schemas.microsoft.com/office/powerpoint/2010/main" xmlns="" val="3311326063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920" y="1825625"/>
            <a:ext cx="2308161" cy="4351338"/>
          </a:xfrm>
        </p:spPr>
      </p:pic>
    </p:spTree>
    <p:extLst>
      <p:ext uri="{BB962C8B-B14F-4D97-AF65-F5344CB8AC3E}">
        <p14:creationId xmlns:p14="http://schemas.microsoft.com/office/powerpoint/2010/main" xmlns="" val="834410486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920" y="1825625"/>
            <a:ext cx="2308161" cy="4351338"/>
          </a:xfrm>
        </p:spPr>
      </p:pic>
    </p:spTree>
    <p:extLst>
      <p:ext uri="{BB962C8B-B14F-4D97-AF65-F5344CB8AC3E}">
        <p14:creationId xmlns:p14="http://schemas.microsoft.com/office/powerpoint/2010/main" xmlns="" val="2234197412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920" y="1825625"/>
            <a:ext cx="2308161" cy="4351338"/>
          </a:xfrm>
        </p:spPr>
      </p:pic>
    </p:spTree>
    <p:extLst>
      <p:ext uri="{BB962C8B-B14F-4D97-AF65-F5344CB8AC3E}">
        <p14:creationId xmlns:p14="http://schemas.microsoft.com/office/powerpoint/2010/main" xmlns="" val="1186059689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920" y="1825625"/>
            <a:ext cx="2308161" cy="4351338"/>
          </a:xfrm>
        </p:spPr>
      </p:pic>
    </p:spTree>
    <p:extLst>
      <p:ext uri="{BB962C8B-B14F-4D97-AF65-F5344CB8AC3E}">
        <p14:creationId xmlns:p14="http://schemas.microsoft.com/office/powerpoint/2010/main" xmlns="" val="1545233857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920" y="1825625"/>
            <a:ext cx="2308161" cy="4351338"/>
          </a:xfrm>
        </p:spPr>
      </p:pic>
    </p:spTree>
    <p:extLst>
      <p:ext uri="{BB962C8B-B14F-4D97-AF65-F5344CB8AC3E}">
        <p14:creationId xmlns:p14="http://schemas.microsoft.com/office/powerpoint/2010/main" xmlns="" val="565433249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920" y="1825625"/>
            <a:ext cx="2308161" cy="4351338"/>
          </a:xfrm>
        </p:spPr>
      </p:pic>
    </p:spTree>
    <p:extLst>
      <p:ext uri="{BB962C8B-B14F-4D97-AF65-F5344CB8AC3E}">
        <p14:creationId xmlns:p14="http://schemas.microsoft.com/office/powerpoint/2010/main" xmlns="" val="2496659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4089"/>
            <a:ext cx="8072493" cy="6591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920" y="1825625"/>
            <a:ext cx="2308161" cy="4351338"/>
          </a:xfrm>
        </p:spPr>
      </p:pic>
    </p:spTree>
    <p:extLst>
      <p:ext uri="{BB962C8B-B14F-4D97-AF65-F5344CB8AC3E}">
        <p14:creationId xmlns:p14="http://schemas.microsoft.com/office/powerpoint/2010/main" xmlns="" val="2853885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6556"/>
            <a:ext cx="8001056" cy="66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" y="161925"/>
            <a:ext cx="8972550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2928934"/>
            <a:ext cx="8686800" cy="841248"/>
          </a:xfrm>
        </p:spPr>
        <p:txBody>
          <a:bodyPr>
            <a:noAutofit/>
          </a:bodyPr>
          <a:lstStyle/>
          <a:p>
            <a:r>
              <a:rPr lang="zh-TW" altLang="en-US" sz="7000" dirty="0"/>
              <a:t>大廈外牆滲水入單位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2852"/>
            <a:ext cx="7572428" cy="658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57166"/>
            <a:ext cx="5409385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772400" cy="1143000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zh-TW" altLang="en-US" dirty="0"/>
              <a:t>索償者角式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72607"/>
            <a:ext cx="7215238" cy="6471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3016380"/>
            <a:ext cx="8686800" cy="841248"/>
          </a:xfrm>
        </p:spPr>
        <p:txBody>
          <a:bodyPr>
            <a:noAutofit/>
          </a:bodyPr>
          <a:lstStyle/>
          <a:p>
            <a:r>
              <a:rPr lang="zh-TW" altLang="en-US" sz="7000" dirty="0"/>
              <a:t>大廈公共排污筒滲漏入單位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71414"/>
            <a:ext cx="7000924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594" y="1340768"/>
            <a:ext cx="851689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290" y="169096"/>
            <a:ext cx="8568214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3016380"/>
            <a:ext cx="8686800" cy="841248"/>
          </a:xfrm>
        </p:spPr>
        <p:txBody>
          <a:bodyPr>
            <a:noAutofit/>
          </a:bodyPr>
          <a:lstStyle/>
          <a:p>
            <a:r>
              <a:rPr lang="zh-TW" altLang="en-US" sz="7000" dirty="0"/>
              <a:t>地渠阻塞回湧入屋內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79375"/>
            <a:ext cx="7500990" cy="669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82376"/>
            <a:ext cx="7500990" cy="673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2928934"/>
            <a:ext cx="8686800" cy="841248"/>
          </a:xfrm>
        </p:spPr>
        <p:txBody>
          <a:bodyPr>
            <a:noAutofit/>
          </a:bodyPr>
          <a:lstStyle/>
          <a:p>
            <a:r>
              <a:rPr lang="zh-TW" altLang="en-US" sz="7000" dirty="0"/>
              <a:t>承建商因疏忽弄爆喉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FDAA006-1644-4139-8CB8-018F09B6C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277322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zh-TW" altLang="en-US" b="1" dirty="0"/>
              <a:t>大厦公契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zh-TW" altLang="en-US" b="1" dirty="0"/>
              <a:t>業主立案法團 </a:t>
            </a:r>
            <a:endParaRPr lang="en-US" altLang="zh-TW" b="1" dirty="0"/>
          </a:p>
          <a:p>
            <a:r>
              <a:rPr lang="zh-TW" altLang="en-US" b="1" dirty="0"/>
              <a:t>私人樓宇互相委員會 </a:t>
            </a:r>
            <a:endParaRPr lang="en-US" altLang="zh-TW" b="1" dirty="0"/>
          </a:p>
          <a:p>
            <a:r>
              <a:rPr lang="zh-TW" altLang="en-US" b="1" dirty="0"/>
              <a:t>公共屋屯卩互相委員會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-171400"/>
            <a:ext cx="7643866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7000" dirty="0"/>
              <a:t>準備索償處理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/>
              <a:t>(1)</a:t>
            </a:r>
            <a:r>
              <a:rPr lang="zh-TW" altLang="en-US" dirty="0"/>
              <a:t> 拍照</a:t>
            </a:r>
            <a:endParaRPr lang="en-US" altLang="zh-TW" dirty="0"/>
          </a:p>
          <a:p>
            <a:r>
              <a:rPr lang="en-US" altLang="zh-TW" dirty="0"/>
              <a:t>(2)</a:t>
            </a:r>
            <a:r>
              <a:rPr lang="zh-TW" altLang="en-US" dirty="0"/>
              <a:t> 第三者見證</a:t>
            </a:r>
            <a:endParaRPr lang="en-US" altLang="zh-TW" dirty="0"/>
          </a:p>
          <a:p>
            <a:r>
              <a:rPr lang="en-US" altLang="zh-TW" dirty="0"/>
              <a:t>(3)</a:t>
            </a:r>
            <a:r>
              <a:rPr lang="zh-TW" altLang="en-US" dirty="0"/>
              <a:t> 通知管理處及法團</a:t>
            </a:r>
            <a:endParaRPr lang="en-US" altLang="zh-TW" dirty="0"/>
          </a:p>
          <a:p>
            <a:r>
              <a:rPr lang="en-US" altLang="zh-TW" dirty="0"/>
              <a:t>(4)</a:t>
            </a:r>
            <a:r>
              <a:rPr lang="zh-TW" altLang="en-US" dirty="0"/>
              <a:t> 保險</a:t>
            </a:r>
            <a:endParaRPr lang="en-US" altLang="zh-TW" dirty="0"/>
          </a:p>
          <a:p>
            <a:r>
              <a:rPr lang="en-US" altLang="zh-TW" dirty="0"/>
              <a:t>(5)</a:t>
            </a:r>
            <a:r>
              <a:rPr lang="zh-TW" altLang="en-US" dirty="0"/>
              <a:t> 公證行</a:t>
            </a:r>
            <a:endParaRPr lang="en-US" altLang="zh-TW" dirty="0"/>
          </a:p>
          <a:p>
            <a:r>
              <a:rPr lang="en-US" altLang="zh-TW" dirty="0"/>
              <a:t>(6)</a:t>
            </a:r>
            <a:r>
              <a:rPr lang="zh-TW" altLang="en-US" dirty="0"/>
              <a:t> 律師</a:t>
            </a:r>
            <a:endParaRPr lang="en-US" altLang="zh-TW" dirty="0"/>
          </a:p>
          <a:p>
            <a:r>
              <a:rPr lang="en-US" altLang="zh-TW" dirty="0"/>
              <a:t>(7)</a:t>
            </a:r>
            <a:r>
              <a:rPr lang="zh-TW" altLang="en-US" dirty="0"/>
              <a:t> 調解</a:t>
            </a:r>
            <a:endParaRPr lang="en-US" altLang="zh-TW" dirty="0"/>
          </a:p>
          <a:p>
            <a:r>
              <a:rPr lang="en-US" altLang="zh-TW" dirty="0"/>
              <a:t>(8)</a:t>
            </a:r>
            <a:r>
              <a:rPr lang="zh-TW" altLang="en-US" dirty="0"/>
              <a:t> 訴訟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158" y="479408"/>
            <a:ext cx="8458200" cy="520700"/>
          </a:xfrm>
        </p:spPr>
        <p:txBody>
          <a:bodyPr>
            <a:noAutofit/>
          </a:bodyPr>
          <a:lstStyle/>
          <a:p>
            <a:r>
              <a:rPr lang="zh-TW" altLang="en-US" sz="7000" dirty="0"/>
              <a:t>訴訟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517534" y="1485920"/>
            <a:ext cx="5340350" cy="4800600"/>
          </a:xfrm>
        </p:spPr>
        <p:txBody>
          <a:bodyPr/>
          <a:lstStyle/>
          <a:p>
            <a:pPr>
              <a:buNone/>
            </a:pPr>
            <a:r>
              <a:rPr lang="en-US" altLang="zh-TW" dirty="0"/>
              <a:t>(1)</a:t>
            </a:r>
            <a:r>
              <a:rPr lang="zh-TW" altLang="en-US" dirty="0"/>
              <a:t> 小額錢債審裁處</a:t>
            </a:r>
            <a:endParaRPr lang="en-US" altLang="zh-TW" dirty="0"/>
          </a:p>
          <a:p>
            <a:pPr>
              <a:buNone/>
            </a:pPr>
            <a:r>
              <a:rPr lang="zh-TW" altLang="en-US" dirty="0"/>
              <a:t>      </a:t>
            </a:r>
            <a:r>
              <a:rPr lang="en-US" altLang="zh-TW" dirty="0"/>
              <a:t>$1-$75,000</a:t>
            </a:r>
          </a:p>
          <a:p>
            <a:pPr>
              <a:buNone/>
            </a:pPr>
            <a:r>
              <a:rPr lang="en-US" altLang="zh-TW" dirty="0"/>
              <a:t>(2)</a:t>
            </a:r>
            <a:r>
              <a:rPr lang="zh-TW" altLang="en-US" dirty="0"/>
              <a:t> 地方法院</a:t>
            </a:r>
            <a:endParaRPr lang="en-US" altLang="zh-TW" dirty="0"/>
          </a:p>
          <a:p>
            <a:pPr>
              <a:buNone/>
            </a:pPr>
            <a:r>
              <a:rPr lang="zh-TW" altLang="en-US" dirty="0"/>
              <a:t>      </a:t>
            </a:r>
            <a:r>
              <a:rPr lang="en-US" altLang="zh-TW" dirty="0"/>
              <a:t>$75,001-$300</a:t>
            </a:r>
            <a:r>
              <a:rPr lang="zh-TW" altLang="en-US" dirty="0"/>
              <a:t>萬</a:t>
            </a:r>
            <a:endParaRPr lang="en-US" altLang="zh-TW" dirty="0"/>
          </a:p>
          <a:p>
            <a:pPr>
              <a:buNone/>
            </a:pPr>
            <a:r>
              <a:rPr lang="en-US" altLang="zh-TW" dirty="0"/>
              <a:t>(3)</a:t>
            </a:r>
            <a:r>
              <a:rPr lang="zh-TW" altLang="en-US" dirty="0"/>
              <a:t> 高等法院</a:t>
            </a:r>
            <a:endParaRPr lang="en-US" altLang="zh-TW" dirty="0"/>
          </a:p>
          <a:p>
            <a:pPr>
              <a:buNone/>
            </a:pPr>
            <a:r>
              <a:rPr lang="zh-TW" altLang="en-US" dirty="0"/>
              <a:t>      </a:t>
            </a:r>
            <a:r>
              <a:rPr lang="en-US" altLang="zh-TW" dirty="0"/>
              <a:t>3,000,001</a:t>
            </a:r>
            <a:r>
              <a:rPr lang="zh-TW" altLang="en-US" dirty="0"/>
              <a:t>起</a:t>
            </a:r>
            <a:endParaRPr lang="en-US" altLang="zh-TW" dirty="0"/>
          </a:p>
          <a:p>
            <a:pPr>
              <a:buNone/>
            </a:pPr>
            <a:r>
              <a:rPr lang="en-US" altLang="zh-TW" dirty="0"/>
              <a:t>(4)</a:t>
            </a:r>
            <a:r>
              <a:rPr lang="zh-TW" altLang="en-US" dirty="0"/>
              <a:t> 土地審裁處 </a:t>
            </a:r>
            <a:endParaRPr lang="en-US" altLang="zh-TW" dirty="0"/>
          </a:p>
          <a:p>
            <a:pPr>
              <a:buNone/>
            </a:pPr>
            <a:r>
              <a:rPr lang="zh-TW" altLang="en-US" dirty="0"/>
              <a:t>      無限</a:t>
            </a:r>
            <a:r>
              <a:rPr lang="en-US" altLang="zh-TW" dirty="0"/>
              <a:t>(</a:t>
            </a:r>
            <a:r>
              <a:rPr lang="zh-TW" altLang="en-US" dirty="0"/>
              <a:t>索償金額</a:t>
            </a:r>
            <a:r>
              <a:rPr lang="en-US" altLang="zh-TW" dirty="0"/>
              <a:t>)</a:t>
            </a:r>
            <a:r>
              <a:rPr lang="zh-TW" altLang="en-US" dirty="0"/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5720" y="642918"/>
            <a:ext cx="8458200" cy="520700"/>
          </a:xfrm>
        </p:spPr>
        <p:txBody>
          <a:bodyPr>
            <a:noAutofit/>
          </a:bodyPr>
          <a:lstStyle/>
          <a:p>
            <a:r>
              <a:rPr lang="zh-TW" altLang="en-US" sz="7000" dirty="0"/>
              <a:t>訴因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57158" y="1785926"/>
            <a:ext cx="5340350" cy="4800600"/>
          </a:xfrm>
        </p:spPr>
        <p:txBody>
          <a:bodyPr/>
          <a:lstStyle/>
          <a:p>
            <a:r>
              <a:rPr lang="en-US" altLang="zh-TW" dirty="0"/>
              <a:t>(1)</a:t>
            </a:r>
            <a:r>
              <a:rPr lang="zh-TW" altLang="en-US" dirty="0"/>
              <a:t> 合約</a:t>
            </a:r>
            <a:endParaRPr lang="en-US" altLang="zh-TW" dirty="0"/>
          </a:p>
          <a:p>
            <a:r>
              <a:rPr lang="en-US" altLang="zh-TW" dirty="0"/>
              <a:t>(2)</a:t>
            </a:r>
            <a:r>
              <a:rPr lang="zh-TW" altLang="en-US" dirty="0"/>
              <a:t> 疏忽</a:t>
            </a:r>
            <a:endParaRPr lang="en-US" altLang="zh-TW" dirty="0"/>
          </a:p>
          <a:p>
            <a:r>
              <a:rPr lang="en-US" altLang="zh-TW" dirty="0"/>
              <a:t>(3)</a:t>
            </a:r>
            <a:r>
              <a:rPr lang="zh-TW" altLang="en-US" dirty="0"/>
              <a:t> 條例 </a:t>
            </a:r>
            <a:r>
              <a:rPr lang="en-US" altLang="zh-TW" dirty="0"/>
              <a:t>/</a:t>
            </a:r>
            <a:r>
              <a:rPr lang="zh-TW" altLang="en-US" dirty="0"/>
              <a:t> 法例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scan2\img-718160710\img-718160710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42852"/>
            <a:ext cx="4643470" cy="6568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scan2\img-718160710\img-718160710-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8362" y="142852"/>
            <a:ext cx="4696653" cy="6643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10000" dirty="0"/>
              <a:t>1</a:t>
            </a:r>
            <a:endParaRPr lang="zh-TW" altLang="en-US" sz="10000" dirty="0"/>
          </a:p>
        </p:txBody>
      </p:sp>
      <p:sp>
        <p:nvSpPr>
          <p:cNvPr id="4" name="直排文字版面配置區 3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/>
          </a:bodyPr>
          <a:lstStyle/>
          <a:p>
            <a:pPr algn="ctr"/>
            <a:r>
              <a:rPr lang="zh-TW" altLang="en-US" sz="8000" dirty="0"/>
              <a:t>顏先生</a:t>
            </a:r>
            <a:endParaRPr lang="en-US" altLang="zh-TW" sz="8000" dirty="0"/>
          </a:p>
          <a:p>
            <a:pPr algn="ctr"/>
            <a:r>
              <a:rPr lang="zh-TW" altLang="en-US" sz="8000" dirty="0"/>
              <a:t>多福大廈</a:t>
            </a:r>
            <a:endParaRPr lang="en-US" altLang="zh-TW" sz="8000" dirty="0"/>
          </a:p>
          <a:p>
            <a:endParaRPr lang="zh-TW" alt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395538" y="2777828"/>
            <a:ext cx="4352925" cy="2448520"/>
          </a:xfrm>
        </p:spPr>
      </p:pic>
    </p:spTree>
    <p:extLst>
      <p:ext uri="{BB962C8B-B14F-4D97-AF65-F5344CB8AC3E}">
        <p14:creationId xmlns:p14="http://schemas.microsoft.com/office/powerpoint/2010/main" xmlns="" val="361616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1974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91190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7758138" cy="1143000"/>
          </a:xfrm>
        </p:spPr>
        <p:txBody>
          <a:bodyPr>
            <a:normAutofit/>
          </a:bodyPr>
          <a:lstStyle/>
          <a:p>
            <a:r>
              <a:rPr lang="zh-TW" altLang="en-US" b="1" dirty="0"/>
              <a:t>公用部份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2290" y="2305373"/>
            <a:ext cx="5110861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92870" y="1939646"/>
            <a:ext cx="5283193" cy="412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3273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04444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84431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30164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83120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9990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3260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87368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11362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05876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836712"/>
            <a:ext cx="5960370" cy="662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65042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90163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16046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6313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12596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3484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48249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395538" y="2777828"/>
            <a:ext cx="4352925" cy="2448520"/>
          </a:xfrm>
        </p:spPr>
      </p:pic>
    </p:spTree>
    <p:extLst>
      <p:ext uri="{BB962C8B-B14F-4D97-AF65-F5344CB8AC3E}">
        <p14:creationId xmlns:p14="http://schemas.microsoft.com/office/powerpoint/2010/main" xmlns="" val="141257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010928"/>
          </a:xfrm>
        </p:spPr>
        <p:txBody>
          <a:bodyPr>
            <a:noAutofit/>
          </a:bodyPr>
          <a:lstStyle/>
          <a:p>
            <a:pPr algn="ctr"/>
            <a:r>
              <a:rPr lang="en-US" altLang="zh-HK" sz="15000" dirty="0"/>
              <a:t>2</a:t>
            </a:r>
            <a:br>
              <a:rPr lang="en-US" altLang="zh-HK" sz="15000" dirty="0"/>
            </a:br>
            <a:r>
              <a:rPr lang="zh-TW" altLang="en-US" sz="15000" dirty="0"/>
              <a:t>嘉銘工廈</a:t>
            </a:r>
            <a:endParaRPr lang="zh-HK" altLang="en-US" sz="15000" dirty="0"/>
          </a:p>
        </p:txBody>
      </p:sp>
    </p:spTree>
    <p:extLst>
      <p:ext uri="{BB962C8B-B14F-4D97-AF65-F5344CB8AC3E}">
        <p14:creationId xmlns:p14="http://schemas.microsoft.com/office/powerpoint/2010/main" xmlns="" val="330006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47517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42852"/>
            <a:ext cx="6929486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90617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395538" y="2777828"/>
            <a:ext cx="4352925" cy="2448520"/>
          </a:xfrm>
        </p:spPr>
      </p:pic>
    </p:spTree>
    <p:extLst>
      <p:ext uri="{BB962C8B-B14F-4D97-AF65-F5344CB8AC3E}">
        <p14:creationId xmlns:p14="http://schemas.microsoft.com/office/powerpoint/2010/main" xmlns="" val="146775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85202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19129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2174006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38422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75671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669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33117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85426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02977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621664" cy="650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64728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99698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7151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15697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86790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08334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56758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27057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41722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48471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868052"/>
          </a:xfrm>
        </p:spPr>
        <p:txBody>
          <a:bodyPr>
            <a:noAutofit/>
          </a:bodyPr>
          <a:lstStyle/>
          <a:p>
            <a:r>
              <a:rPr lang="zh-TW" altLang="en-US" sz="7000" u="sng" dirty="0"/>
              <a:t>漏水損毀證明</a:t>
            </a:r>
            <a:r>
              <a:rPr lang="en-US" altLang="zh-TW" sz="7000" dirty="0"/>
              <a:t/>
            </a:r>
            <a:br>
              <a:rPr lang="en-US" altLang="zh-TW" sz="7000" dirty="0"/>
            </a:br>
            <a:r>
              <a:rPr lang="zh-TW" altLang="en-US" sz="7000" dirty="0"/>
              <a:t>原因</a:t>
            </a:r>
            <a:r>
              <a:rPr lang="en-US" altLang="zh-TW" sz="7000" dirty="0"/>
              <a:t/>
            </a:r>
            <a:br>
              <a:rPr lang="en-US" altLang="zh-TW" sz="7000" dirty="0"/>
            </a:br>
            <a:r>
              <a:rPr lang="zh-TW" altLang="en-US" sz="7000" dirty="0"/>
              <a:t>原頭</a:t>
            </a:r>
            <a:r>
              <a:rPr lang="en-US" altLang="zh-TW" sz="7000" dirty="0"/>
              <a:t/>
            </a:r>
            <a:br>
              <a:rPr lang="en-US" altLang="zh-TW" sz="7000" dirty="0"/>
            </a:br>
            <a:r>
              <a:rPr lang="zh-TW" altLang="en-US" sz="7000" dirty="0"/>
              <a:t>損失評鑑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58005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65241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97381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22856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082366"/>
          </a:xfrm>
        </p:spPr>
        <p:txBody>
          <a:bodyPr>
            <a:noAutofit/>
          </a:bodyPr>
          <a:lstStyle/>
          <a:p>
            <a:pPr algn="ctr"/>
            <a:r>
              <a:rPr lang="en-US" altLang="zh-TW" sz="15000" dirty="0"/>
              <a:t>3</a:t>
            </a:r>
            <a:br>
              <a:rPr lang="en-US" altLang="zh-TW" sz="15000" dirty="0"/>
            </a:br>
            <a:r>
              <a:rPr lang="zh-TW" altLang="en-US" sz="15000" dirty="0"/>
              <a:t>大埔洋房</a:t>
            </a:r>
            <a:endParaRPr lang="zh-HK" altLang="en-US" sz="15000" dirty="0"/>
          </a:p>
        </p:txBody>
      </p:sp>
    </p:spTree>
    <p:extLst>
      <p:ext uri="{BB962C8B-B14F-4D97-AF65-F5344CB8AC3E}">
        <p14:creationId xmlns:p14="http://schemas.microsoft.com/office/powerpoint/2010/main" xmlns="" val="180559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77627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88846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352853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159299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xmlns="" val="292862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498</TotalTime>
  <Words>254</Words>
  <Application>Microsoft Office PowerPoint</Application>
  <PresentationFormat>如螢幕大小 (4:3)</PresentationFormat>
  <Paragraphs>67</Paragraphs>
  <Slides>240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240</vt:i4>
      </vt:variant>
    </vt:vector>
  </HeadingPairs>
  <TitlesOfParts>
    <vt:vector size="241" baseType="lpstr">
      <vt:lpstr>流線</vt:lpstr>
      <vt:lpstr>投影片 1</vt:lpstr>
      <vt:lpstr>投影片 2</vt:lpstr>
      <vt:lpstr>索償者角式</vt:lpstr>
      <vt:lpstr>大厦公契</vt:lpstr>
      <vt:lpstr>公用部份</vt:lpstr>
      <vt:lpstr>投影片 6</vt:lpstr>
      <vt:lpstr>投影片 7</vt:lpstr>
      <vt:lpstr>投影片 8</vt:lpstr>
      <vt:lpstr>漏水損毀證明 原因 原頭 損失評鑑</vt:lpstr>
      <vt:lpstr>樓宇漏水損毀事件</vt:lpstr>
      <vt:lpstr>天台水箱漏水</vt:lpstr>
      <vt:lpstr>投影片 12</vt:lpstr>
      <vt:lpstr>投影片 13</vt:lpstr>
      <vt:lpstr>公用天台地台滲水</vt:lpstr>
      <vt:lpstr>投影片 15</vt:lpstr>
      <vt:lpstr>投影片 16</vt:lpstr>
      <vt:lpstr>上層滲水至下層單位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大廈外牆滲水入單位</vt:lpstr>
      <vt:lpstr>投影片 28</vt:lpstr>
      <vt:lpstr>投影片 29</vt:lpstr>
      <vt:lpstr>投影片 30</vt:lpstr>
      <vt:lpstr>大廈公共排污筒滲漏入單位</vt:lpstr>
      <vt:lpstr>投影片 32</vt:lpstr>
      <vt:lpstr>投影片 33</vt:lpstr>
      <vt:lpstr>投影片 34</vt:lpstr>
      <vt:lpstr>地渠阻塞回湧入屋內</vt:lpstr>
      <vt:lpstr>投影片 36</vt:lpstr>
      <vt:lpstr>投影片 37</vt:lpstr>
      <vt:lpstr>承建商因疏忽弄爆喉</vt:lpstr>
      <vt:lpstr>投影片 39</vt:lpstr>
      <vt:lpstr>投影片 40</vt:lpstr>
      <vt:lpstr>準備索償處理</vt:lpstr>
      <vt:lpstr>訴訟</vt:lpstr>
      <vt:lpstr>訴因</vt:lpstr>
      <vt:lpstr>投影片 44</vt:lpstr>
      <vt:lpstr>投影片 45</vt:lpstr>
      <vt:lpstr>1</vt:lpstr>
      <vt:lpstr>投影片 47</vt:lpstr>
      <vt:lpstr>投影片 48</vt:lpstr>
      <vt:lpstr>投影片 49</vt:lpstr>
      <vt:lpstr>投影片 50</vt:lpstr>
      <vt:lpstr>投影片 51</vt:lpstr>
      <vt:lpstr>投影片 52</vt:lpstr>
      <vt:lpstr>投影片 53</vt:lpstr>
      <vt:lpstr>投影片 54</vt:lpstr>
      <vt:lpstr>投影片 55</vt:lpstr>
      <vt:lpstr>投影片 56</vt:lpstr>
      <vt:lpstr>投影片 57</vt:lpstr>
      <vt:lpstr>投影片 58</vt:lpstr>
      <vt:lpstr>投影片 59</vt:lpstr>
      <vt:lpstr>投影片 60</vt:lpstr>
      <vt:lpstr>投影片 61</vt:lpstr>
      <vt:lpstr>投影片 62</vt:lpstr>
      <vt:lpstr>投影片 63</vt:lpstr>
      <vt:lpstr>投影片 64</vt:lpstr>
      <vt:lpstr>投影片 65</vt:lpstr>
      <vt:lpstr>投影片 66</vt:lpstr>
      <vt:lpstr>投影片 67</vt:lpstr>
      <vt:lpstr>2 嘉銘工廈</vt:lpstr>
      <vt:lpstr>投影片 69</vt:lpstr>
      <vt:lpstr>投影片 70</vt:lpstr>
      <vt:lpstr>投影片 71</vt:lpstr>
      <vt:lpstr>投影片 72</vt:lpstr>
      <vt:lpstr>投影片 73</vt:lpstr>
      <vt:lpstr>投影片 74</vt:lpstr>
      <vt:lpstr>投影片 75</vt:lpstr>
      <vt:lpstr>投影片 76</vt:lpstr>
      <vt:lpstr>投影片 77</vt:lpstr>
      <vt:lpstr>投影片 78</vt:lpstr>
      <vt:lpstr>投影片 79</vt:lpstr>
      <vt:lpstr>投影片 80</vt:lpstr>
      <vt:lpstr>投影片 81</vt:lpstr>
      <vt:lpstr>投影片 82</vt:lpstr>
      <vt:lpstr>投影片 83</vt:lpstr>
      <vt:lpstr>投影片 84</vt:lpstr>
      <vt:lpstr>投影片 85</vt:lpstr>
      <vt:lpstr>投影片 86</vt:lpstr>
      <vt:lpstr>投影片 87</vt:lpstr>
      <vt:lpstr>投影片 88</vt:lpstr>
      <vt:lpstr>投影片 89</vt:lpstr>
      <vt:lpstr>投影片 90</vt:lpstr>
      <vt:lpstr>投影片 91</vt:lpstr>
      <vt:lpstr>投影片 92</vt:lpstr>
      <vt:lpstr>投影片 93</vt:lpstr>
      <vt:lpstr>3 大埔洋房</vt:lpstr>
      <vt:lpstr>投影片 95</vt:lpstr>
      <vt:lpstr>投影片 96</vt:lpstr>
      <vt:lpstr>投影片 97</vt:lpstr>
      <vt:lpstr>投影片 98</vt:lpstr>
      <vt:lpstr>投影片 99</vt:lpstr>
      <vt:lpstr>投影片 100</vt:lpstr>
      <vt:lpstr>投影片 101</vt:lpstr>
      <vt:lpstr>投影片 102</vt:lpstr>
      <vt:lpstr>投影片 103</vt:lpstr>
      <vt:lpstr>投影片 104</vt:lpstr>
      <vt:lpstr>投影片 105</vt:lpstr>
      <vt:lpstr>投影片 106</vt:lpstr>
      <vt:lpstr>投影片 107</vt:lpstr>
      <vt:lpstr>投影片 108</vt:lpstr>
      <vt:lpstr>投影片 109</vt:lpstr>
      <vt:lpstr>4 涵碧別墅</vt:lpstr>
      <vt:lpstr>投影片 111</vt:lpstr>
      <vt:lpstr>投影片 112</vt:lpstr>
      <vt:lpstr>投影片 113</vt:lpstr>
      <vt:lpstr>投影片 114</vt:lpstr>
      <vt:lpstr>投影片 115</vt:lpstr>
      <vt:lpstr>投影片 116</vt:lpstr>
      <vt:lpstr>投影片 117</vt:lpstr>
      <vt:lpstr>投影片 118</vt:lpstr>
      <vt:lpstr>投影片 119</vt:lpstr>
      <vt:lpstr>投影片 120</vt:lpstr>
      <vt:lpstr>投影片 121</vt:lpstr>
      <vt:lpstr>投影片 122</vt:lpstr>
      <vt:lpstr>5 李明月美孚</vt:lpstr>
      <vt:lpstr>投影片 124</vt:lpstr>
      <vt:lpstr>投影片 125</vt:lpstr>
      <vt:lpstr>投影片 126</vt:lpstr>
      <vt:lpstr>投影片 127</vt:lpstr>
      <vt:lpstr>投影片 128</vt:lpstr>
      <vt:lpstr>投影片 129</vt:lpstr>
      <vt:lpstr>投影片 130</vt:lpstr>
      <vt:lpstr>投影片 131</vt:lpstr>
      <vt:lpstr>投影片 132</vt:lpstr>
      <vt:lpstr>投影片 133</vt:lpstr>
      <vt:lpstr>投影片 134</vt:lpstr>
      <vt:lpstr>投影片 135</vt:lpstr>
      <vt:lpstr>投影片 136</vt:lpstr>
      <vt:lpstr>投影片 137</vt:lpstr>
      <vt:lpstr>投影片 138</vt:lpstr>
      <vt:lpstr>投影片 139</vt:lpstr>
      <vt:lpstr>投影片 140</vt:lpstr>
      <vt:lpstr>投影片 141</vt:lpstr>
      <vt:lpstr>投影片 142</vt:lpstr>
      <vt:lpstr>投影片 143</vt:lpstr>
      <vt:lpstr>投影片 144</vt:lpstr>
      <vt:lpstr>投影片 145</vt:lpstr>
      <vt:lpstr>投影片 146</vt:lpstr>
      <vt:lpstr>投影片 147</vt:lpstr>
      <vt:lpstr>投影片 148</vt:lpstr>
      <vt:lpstr>6 美孚余小姐</vt:lpstr>
      <vt:lpstr>投影片 150</vt:lpstr>
      <vt:lpstr>投影片 151</vt:lpstr>
      <vt:lpstr>投影片 152</vt:lpstr>
      <vt:lpstr>投影片 153</vt:lpstr>
      <vt:lpstr>投影片 154</vt:lpstr>
      <vt:lpstr>投影片 155</vt:lpstr>
      <vt:lpstr>投影片 156</vt:lpstr>
      <vt:lpstr>投影片 157</vt:lpstr>
      <vt:lpstr>投影片 158</vt:lpstr>
      <vt:lpstr>投影片 159</vt:lpstr>
      <vt:lpstr>投影片 160</vt:lpstr>
      <vt:lpstr>投影片 161</vt:lpstr>
      <vt:lpstr>7 美孚</vt:lpstr>
      <vt:lpstr>投影片 163</vt:lpstr>
      <vt:lpstr>投影片 164</vt:lpstr>
      <vt:lpstr>投影片 165</vt:lpstr>
      <vt:lpstr>投影片 166</vt:lpstr>
      <vt:lpstr>投影片 167</vt:lpstr>
      <vt:lpstr>投影片 168</vt:lpstr>
      <vt:lpstr>投影片 169</vt:lpstr>
      <vt:lpstr>投影片 170</vt:lpstr>
      <vt:lpstr>投影片 171</vt:lpstr>
      <vt:lpstr>投影片 172</vt:lpstr>
      <vt:lpstr>投影片 173</vt:lpstr>
      <vt:lpstr>投影片 174</vt:lpstr>
      <vt:lpstr>投影片 175</vt:lpstr>
      <vt:lpstr>8 瑞峯花園</vt:lpstr>
      <vt:lpstr>投影片 177</vt:lpstr>
      <vt:lpstr>投影片 178</vt:lpstr>
      <vt:lpstr>投影片 179</vt:lpstr>
      <vt:lpstr>投影片 180</vt:lpstr>
      <vt:lpstr>投影片 181</vt:lpstr>
      <vt:lpstr>投影片 182</vt:lpstr>
      <vt:lpstr>9 元朗美容中心</vt:lpstr>
      <vt:lpstr>投影片 184</vt:lpstr>
      <vt:lpstr>投影片 185</vt:lpstr>
      <vt:lpstr>投影片 186</vt:lpstr>
      <vt:lpstr>投影片 187</vt:lpstr>
      <vt:lpstr>投影片 188</vt:lpstr>
      <vt:lpstr>投影片 189</vt:lpstr>
      <vt:lpstr>投影片 190</vt:lpstr>
      <vt:lpstr>投影片 191</vt:lpstr>
      <vt:lpstr>投影片 192</vt:lpstr>
      <vt:lpstr>投影片 193</vt:lpstr>
      <vt:lpstr>投影片 194</vt:lpstr>
      <vt:lpstr>投影片 195</vt:lpstr>
      <vt:lpstr>投影片 196</vt:lpstr>
      <vt:lpstr>投影片 197</vt:lpstr>
      <vt:lpstr>投影片 198</vt:lpstr>
      <vt:lpstr>投影片 199</vt:lpstr>
      <vt:lpstr>投影片 200</vt:lpstr>
      <vt:lpstr>投影片 201</vt:lpstr>
      <vt:lpstr>10 屯門海昌工廈</vt:lpstr>
      <vt:lpstr>投影片 203</vt:lpstr>
      <vt:lpstr>投影片 204</vt:lpstr>
      <vt:lpstr>投影片 205</vt:lpstr>
      <vt:lpstr>投影片 206</vt:lpstr>
      <vt:lpstr>投影片 207</vt:lpstr>
      <vt:lpstr>投影片 208</vt:lpstr>
      <vt:lpstr>投影片 209</vt:lpstr>
      <vt:lpstr>投影片 210</vt:lpstr>
      <vt:lpstr>投影片 211</vt:lpstr>
      <vt:lpstr>投影片 212</vt:lpstr>
      <vt:lpstr>投影片 213</vt:lpstr>
      <vt:lpstr>投影片 214</vt:lpstr>
      <vt:lpstr>投影片 215</vt:lpstr>
      <vt:lpstr>投影片 216</vt:lpstr>
      <vt:lpstr>投影片 217</vt:lpstr>
      <vt:lpstr>投影片 218</vt:lpstr>
      <vt:lpstr>投影片 219</vt:lpstr>
      <vt:lpstr>投影片 220</vt:lpstr>
      <vt:lpstr>投影片 221</vt:lpstr>
      <vt:lpstr>投影片 222</vt:lpstr>
      <vt:lpstr>11 呂尚君</vt:lpstr>
      <vt:lpstr>投影片 224</vt:lpstr>
      <vt:lpstr>投影片 225</vt:lpstr>
      <vt:lpstr>投影片 226</vt:lpstr>
      <vt:lpstr>投影片 227</vt:lpstr>
      <vt:lpstr>投影片 228</vt:lpstr>
      <vt:lpstr>投影片 229</vt:lpstr>
      <vt:lpstr>投影片 230</vt:lpstr>
      <vt:lpstr>投影片 231</vt:lpstr>
      <vt:lpstr>投影片 232</vt:lpstr>
      <vt:lpstr>投影片 233</vt:lpstr>
      <vt:lpstr>投影片 234</vt:lpstr>
      <vt:lpstr>投影片 235</vt:lpstr>
      <vt:lpstr>投影片 236</vt:lpstr>
      <vt:lpstr>投影片 237</vt:lpstr>
      <vt:lpstr>投影片 238</vt:lpstr>
      <vt:lpstr>投影片 239</vt:lpstr>
      <vt:lpstr>投影片 240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Windows 使用者</dc:creator>
  <cp:lastModifiedBy>king</cp:lastModifiedBy>
  <cp:revision>56</cp:revision>
  <dcterms:created xsi:type="dcterms:W3CDTF">2019-07-14T15:42:49Z</dcterms:created>
  <dcterms:modified xsi:type="dcterms:W3CDTF">2019-11-26T12:18:41Z</dcterms:modified>
</cp:coreProperties>
</file>